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2" d="100"/>
          <a:sy n="132" d="100"/>
        </p:scale>
        <p:origin x="1686"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AC0E19-4CFD-40BA-B688-9253AA472C9F}" type="doc">
      <dgm:prSet loTypeId="urn:microsoft.com/office/officeart/2005/8/layout/process1" loCatId="process" qsTypeId="urn:microsoft.com/office/officeart/2005/8/quickstyle/simple1" qsCatId="simple" csTypeId="urn:microsoft.com/office/officeart/2005/8/colors/accent1_2" csCatId="accent1" phldr="1"/>
      <dgm:spPr/>
    </dgm:pt>
    <dgm:pt modelId="{4CD5D309-3FB2-4D1F-8B13-96FE52827FC9}">
      <dgm:prSet phldrT="[文字]"/>
      <dgm:spPr/>
      <dgm:t>
        <a:bodyPr/>
        <a:lstStyle/>
        <a:p>
          <a:r>
            <a:rPr lang="en-HK" spc="-5" dirty="0">
              <a:solidFill>
                <a:srgbClr val="FFFFFF"/>
              </a:solidFill>
              <a:latin typeface="Carlito"/>
              <a:cs typeface="Carlito"/>
            </a:rPr>
            <a:t>Request </a:t>
          </a:r>
          <a:r>
            <a:rPr lang="en-HK" spc="-10" dirty="0">
              <a:solidFill>
                <a:srgbClr val="FFFFFF"/>
              </a:solidFill>
              <a:latin typeface="Carlito"/>
              <a:cs typeface="Carlito"/>
            </a:rPr>
            <a:t>(using Space</a:t>
          </a:r>
          <a:r>
            <a:rPr lang="en-HK" spc="-240" dirty="0">
              <a:solidFill>
                <a:srgbClr val="FFFFFF"/>
              </a:solidFill>
              <a:latin typeface="Carlito"/>
              <a:cs typeface="Carlito"/>
            </a:rPr>
            <a:t> </a:t>
          </a:r>
          <a:r>
            <a:rPr lang="en-HK" dirty="0">
              <a:solidFill>
                <a:srgbClr val="FFFFFF"/>
              </a:solidFill>
              <a:latin typeface="Carlito"/>
              <a:cs typeface="Carlito"/>
            </a:rPr>
            <a:t>X APIs)</a:t>
          </a:r>
          <a:endParaRPr lang="en-HK" dirty="0"/>
        </a:p>
      </dgm:t>
    </dgm:pt>
    <dgm:pt modelId="{956E592B-2B54-4CBF-809C-1910970B0065}" type="parTrans" cxnId="{B2541278-E3BD-4655-8E39-8506D06494E9}">
      <dgm:prSet/>
      <dgm:spPr/>
      <dgm:t>
        <a:bodyPr/>
        <a:lstStyle/>
        <a:p>
          <a:endParaRPr lang="en-HK"/>
        </a:p>
      </dgm:t>
    </dgm:pt>
    <dgm:pt modelId="{01C683BA-DBE1-41AA-8309-9C917D8D2E40}" type="sibTrans" cxnId="{B2541278-E3BD-4655-8E39-8506D06494E9}">
      <dgm:prSet/>
      <dgm:spPr/>
      <dgm:t>
        <a:bodyPr/>
        <a:lstStyle/>
        <a:p>
          <a:endParaRPr lang="en-HK"/>
        </a:p>
      </dgm:t>
    </dgm:pt>
    <dgm:pt modelId="{82592016-F4FE-4461-B466-F7A9629BEBDE}">
      <dgm:prSet phldrT="[文字]"/>
      <dgm:spPr/>
      <dgm:t>
        <a:bodyPr/>
        <a:lstStyle/>
        <a:p>
          <a:r>
            <a:rPr lang="en-HK" dirty="0">
              <a:solidFill>
                <a:srgbClr val="FFFFFF"/>
              </a:solidFill>
              <a:latin typeface="Carlito"/>
              <a:cs typeface="Carlito"/>
            </a:rPr>
            <a:t>.JSON </a:t>
          </a:r>
          <a:r>
            <a:rPr lang="en-HK" spc="-5" dirty="0">
              <a:solidFill>
                <a:srgbClr val="FFFFFF"/>
              </a:solidFill>
              <a:latin typeface="Carlito"/>
              <a:cs typeface="Carlito"/>
            </a:rPr>
            <a:t>file </a:t>
          </a:r>
          <a:r>
            <a:rPr lang="en-HK" dirty="0">
              <a:solidFill>
                <a:srgbClr val="FFFFFF"/>
              </a:solidFill>
              <a:latin typeface="Carlito"/>
              <a:cs typeface="Carlito"/>
            </a:rPr>
            <a:t>+ </a:t>
          </a:r>
          <a:r>
            <a:rPr lang="en-HK" spc="-10" dirty="0">
              <a:solidFill>
                <a:srgbClr val="FFFFFF"/>
              </a:solidFill>
              <a:latin typeface="Carlito"/>
              <a:cs typeface="Carlito"/>
            </a:rPr>
            <a:t>Lists(Launch</a:t>
          </a:r>
          <a:r>
            <a:rPr lang="en-HK" spc="-125" dirty="0">
              <a:solidFill>
                <a:srgbClr val="FFFFFF"/>
              </a:solidFill>
              <a:latin typeface="Carlito"/>
              <a:cs typeface="Carlito"/>
            </a:rPr>
            <a:t> </a:t>
          </a:r>
          <a:r>
            <a:rPr lang="en-HK" spc="-10" dirty="0">
              <a:solidFill>
                <a:srgbClr val="FFFFFF"/>
              </a:solidFill>
              <a:latin typeface="Carlito"/>
              <a:cs typeface="Carlito"/>
            </a:rPr>
            <a:t>Site,  </a:t>
          </a:r>
          <a:r>
            <a:rPr lang="en-HK" spc="-5" dirty="0">
              <a:solidFill>
                <a:srgbClr val="FFFFFF"/>
              </a:solidFill>
              <a:latin typeface="Carlito"/>
              <a:cs typeface="Carlito"/>
            </a:rPr>
            <a:t>Booster </a:t>
          </a:r>
          <a:r>
            <a:rPr lang="en-HK" spc="-25" dirty="0">
              <a:solidFill>
                <a:srgbClr val="FFFFFF"/>
              </a:solidFill>
              <a:latin typeface="Carlito"/>
              <a:cs typeface="Carlito"/>
            </a:rPr>
            <a:t>Version,  </a:t>
          </a:r>
          <a:r>
            <a:rPr lang="en-HK" spc="-20" dirty="0">
              <a:solidFill>
                <a:srgbClr val="FFFFFF"/>
              </a:solidFill>
              <a:latin typeface="Carlito"/>
              <a:cs typeface="Carlito"/>
            </a:rPr>
            <a:t>Payload</a:t>
          </a:r>
          <a:r>
            <a:rPr lang="en-HK" spc="-75" dirty="0">
              <a:solidFill>
                <a:srgbClr val="FFFFFF"/>
              </a:solidFill>
              <a:latin typeface="Carlito"/>
              <a:cs typeface="Carlito"/>
            </a:rPr>
            <a:t> </a:t>
          </a:r>
          <a:r>
            <a:rPr lang="en-HK" spc="-15" dirty="0">
              <a:solidFill>
                <a:srgbClr val="FFFFFF"/>
              </a:solidFill>
              <a:latin typeface="Carlito"/>
              <a:cs typeface="Carlito"/>
            </a:rPr>
            <a:t>Data)</a:t>
          </a:r>
          <a:endParaRPr lang="en-HK" dirty="0"/>
        </a:p>
      </dgm:t>
    </dgm:pt>
    <dgm:pt modelId="{EEED5B75-FE40-46F2-A51E-638E8C84C845}" type="parTrans" cxnId="{9322334F-FF6D-48F0-9BEB-4648B1664CBB}">
      <dgm:prSet/>
      <dgm:spPr/>
      <dgm:t>
        <a:bodyPr/>
        <a:lstStyle/>
        <a:p>
          <a:endParaRPr lang="en-HK"/>
        </a:p>
      </dgm:t>
    </dgm:pt>
    <dgm:pt modelId="{62204FDF-2CE8-416C-B740-33A2DB28F08C}" type="sibTrans" cxnId="{9322334F-FF6D-48F0-9BEB-4648B1664CBB}">
      <dgm:prSet/>
      <dgm:spPr/>
      <dgm:t>
        <a:bodyPr/>
        <a:lstStyle/>
        <a:p>
          <a:endParaRPr lang="en-HK"/>
        </a:p>
      </dgm:t>
    </dgm:pt>
    <dgm:pt modelId="{39517AF5-8724-493D-9C65-8486DE6A655A}">
      <dgm:prSet phldrT="[文字]"/>
      <dgm:spPr/>
      <dgm:t>
        <a:bodyPr/>
        <a:lstStyle/>
        <a:p>
          <a:r>
            <a:rPr lang="en-HK" spc="-10" dirty="0" err="1">
              <a:solidFill>
                <a:srgbClr val="FFFFFF"/>
              </a:solidFill>
              <a:latin typeface="Carlito"/>
              <a:cs typeface="Carlito"/>
            </a:rPr>
            <a:t>Json_normalize</a:t>
          </a:r>
          <a:r>
            <a:rPr lang="en-HK" spc="-170" dirty="0">
              <a:solidFill>
                <a:srgbClr val="FFFFFF"/>
              </a:solidFill>
              <a:latin typeface="Carlito"/>
              <a:cs typeface="Carlito"/>
            </a:rPr>
            <a:t> </a:t>
          </a:r>
          <a:r>
            <a:rPr lang="en-HK" spc="-25" dirty="0">
              <a:solidFill>
                <a:srgbClr val="FFFFFF"/>
              </a:solidFill>
              <a:latin typeface="Carlito"/>
              <a:cs typeface="Carlito"/>
            </a:rPr>
            <a:t>to  </a:t>
          </a:r>
          <a:r>
            <a:rPr lang="en-HK" spc="-20" dirty="0" err="1">
              <a:solidFill>
                <a:srgbClr val="FFFFFF"/>
              </a:solidFill>
              <a:latin typeface="Carlito"/>
              <a:cs typeface="Carlito"/>
            </a:rPr>
            <a:t>DataFrame</a:t>
          </a:r>
          <a:r>
            <a:rPr lang="en-HK" spc="-20" dirty="0">
              <a:solidFill>
                <a:srgbClr val="FFFFFF"/>
              </a:solidFill>
              <a:latin typeface="Carlito"/>
              <a:cs typeface="Carlito"/>
            </a:rPr>
            <a:t> data  from</a:t>
          </a:r>
          <a:r>
            <a:rPr lang="en-HK" spc="-45" dirty="0">
              <a:solidFill>
                <a:srgbClr val="FFFFFF"/>
              </a:solidFill>
              <a:latin typeface="Carlito"/>
              <a:cs typeface="Carlito"/>
            </a:rPr>
            <a:t> </a:t>
          </a:r>
          <a:r>
            <a:rPr lang="en-HK" dirty="0">
              <a:solidFill>
                <a:srgbClr val="FFFFFF"/>
              </a:solidFill>
              <a:latin typeface="Carlito"/>
              <a:cs typeface="Carlito"/>
            </a:rPr>
            <a:t>JSON</a:t>
          </a:r>
          <a:endParaRPr lang="en-HK" dirty="0"/>
        </a:p>
      </dgm:t>
    </dgm:pt>
    <dgm:pt modelId="{6B7F87C3-CF4B-482B-A68C-AC22C942F287}" type="parTrans" cxnId="{4304A0C4-72CC-4E18-90AC-572211104813}">
      <dgm:prSet/>
      <dgm:spPr/>
      <dgm:t>
        <a:bodyPr/>
        <a:lstStyle/>
        <a:p>
          <a:endParaRPr lang="en-HK"/>
        </a:p>
      </dgm:t>
    </dgm:pt>
    <dgm:pt modelId="{76CBA364-F193-454B-A1CF-88C30DAAA21C}" type="sibTrans" cxnId="{4304A0C4-72CC-4E18-90AC-572211104813}">
      <dgm:prSet/>
      <dgm:spPr/>
      <dgm:t>
        <a:bodyPr/>
        <a:lstStyle/>
        <a:p>
          <a:endParaRPr lang="en-HK"/>
        </a:p>
      </dgm:t>
    </dgm:pt>
    <dgm:pt modelId="{569357C7-FBD8-4F77-AE0B-6E48452C8070}">
      <dgm:prSet phldrT="[文字]"/>
      <dgm:spPr/>
      <dgm:t>
        <a:bodyPr/>
        <a:lstStyle/>
        <a:p>
          <a:r>
            <a:rPr lang="en-HK" spc="-5" dirty="0">
              <a:solidFill>
                <a:srgbClr val="FFFFFF"/>
              </a:solidFill>
              <a:latin typeface="Carlito"/>
              <a:cs typeface="Carlito"/>
            </a:rPr>
            <a:t>Filter </a:t>
          </a:r>
          <a:r>
            <a:rPr lang="en-HK" spc="-10" dirty="0">
              <a:solidFill>
                <a:srgbClr val="FFFFFF"/>
              </a:solidFill>
              <a:latin typeface="Carlito"/>
              <a:cs typeface="Carlito"/>
            </a:rPr>
            <a:t>data to</a:t>
          </a:r>
          <a:r>
            <a:rPr lang="en-HK" spc="-204" dirty="0">
              <a:solidFill>
                <a:srgbClr val="FFFFFF"/>
              </a:solidFill>
              <a:latin typeface="Carlito"/>
              <a:cs typeface="Carlito"/>
            </a:rPr>
            <a:t> </a:t>
          </a:r>
          <a:r>
            <a:rPr lang="en-HK" spc="-5" dirty="0">
              <a:solidFill>
                <a:srgbClr val="FFFFFF"/>
              </a:solidFill>
              <a:latin typeface="Carlito"/>
              <a:cs typeface="Carlito"/>
            </a:rPr>
            <a:t>only  </a:t>
          </a:r>
          <a:r>
            <a:rPr lang="en-HK" dirty="0">
              <a:solidFill>
                <a:srgbClr val="FFFFFF"/>
              </a:solidFill>
              <a:latin typeface="Carlito"/>
              <a:cs typeface="Carlito"/>
            </a:rPr>
            <a:t>include </a:t>
          </a:r>
          <a:r>
            <a:rPr lang="en-HK" spc="-20" dirty="0">
              <a:solidFill>
                <a:srgbClr val="FFFFFF"/>
              </a:solidFill>
              <a:latin typeface="Carlito"/>
              <a:cs typeface="Carlito"/>
            </a:rPr>
            <a:t>Falcon </a:t>
          </a:r>
          <a:r>
            <a:rPr lang="en-HK" dirty="0">
              <a:solidFill>
                <a:srgbClr val="FFFFFF"/>
              </a:solidFill>
              <a:latin typeface="Carlito"/>
              <a:cs typeface="Carlito"/>
            </a:rPr>
            <a:t>9  launches</a:t>
          </a:r>
          <a:endParaRPr lang="en-HK" dirty="0"/>
        </a:p>
      </dgm:t>
    </dgm:pt>
    <dgm:pt modelId="{6805FF14-F673-4D6E-981A-4528B9F91066}" type="parTrans" cxnId="{9CE30398-9DEC-433F-ABBE-11FD5B8738B2}">
      <dgm:prSet/>
      <dgm:spPr/>
      <dgm:t>
        <a:bodyPr/>
        <a:lstStyle/>
        <a:p>
          <a:endParaRPr lang="en-HK"/>
        </a:p>
      </dgm:t>
    </dgm:pt>
    <dgm:pt modelId="{1A7B5B44-BE94-4C91-8B36-FD403CE10FCA}" type="sibTrans" cxnId="{9CE30398-9DEC-433F-ABBE-11FD5B8738B2}">
      <dgm:prSet/>
      <dgm:spPr/>
      <dgm:t>
        <a:bodyPr/>
        <a:lstStyle/>
        <a:p>
          <a:endParaRPr lang="en-HK"/>
        </a:p>
      </dgm:t>
    </dgm:pt>
    <dgm:pt modelId="{ACF965DA-F587-44B3-8CE7-1F4CBDBD369D}">
      <dgm:prSet phldrT="[文字]"/>
      <dgm:spPr/>
      <dgm:t>
        <a:bodyPr/>
        <a:lstStyle/>
        <a:p>
          <a:r>
            <a:rPr lang="en-HK" spc="-20" dirty="0">
              <a:solidFill>
                <a:srgbClr val="FFFFFF"/>
              </a:solidFill>
              <a:latin typeface="Carlito"/>
              <a:cs typeface="Carlito"/>
            </a:rPr>
            <a:t>Replace </a:t>
          </a:r>
          <a:r>
            <a:rPr lang="en-HK" spc="-5" dirty="0">
              <a:solidFill>
                <a:srgbClr val="FFFFFF"/>
              </a:solidFill>
              <a:latin typeface="Carlito"/>
              <a:cs typeface="Carlito"/>
            </a:rPr>
            <a:t>missing  </a:t>
          </a:r>
          <a:r>
            <a:rPr lang="en-HK" spc="-20" dirty="0" err="1">
              <a:solidFill>
                <a:srgbClr val="FFFFFF"/>
              </a:solidFill>
              <a:latin typeface="Carlito"/>
              <a:cs typeface="Carlito"/>
            </a:rPr>
            <a:t>PayloadMass</a:t>
          </a:r>
          <a:r>
            <a:rPr lang="en-HK" spc="-160" dirty="0">
              <a:solidFill>
                <a:srgbClr val="FFFFFF"/>
              </a:solidFill>
              <a:latin typeface="Carlito"/>
              <a:cs typeface="Carlito"/>
            </a:rPr>
            <a:t> </a:t>
          </a:r>
          <a:r>
            <a:rPr lang="en-HK" spc="-5" dirty="0">
              <a:solidFill>
                <a:srgbClr val="FFFFFF"/>
              </a:solidFill>
              <a:latin typeface="Carlito"/>
              <a:cs typeface="Carlito"/>
            </a:rPr>
            <a:t>values  with</a:t>
          </a:r>
          <a:r>
            <a:rPr lang="en-HK" spc="-35" dirty="0">
              <a:solidFill>
                <a:srgbClr val="FFFFFF"/>
              </a:solidFill>
              <a:latin typeface="Carlito"/>
              <a:cs typeface="Carlito"/>
            </a:rPr>
            <a:t> </a:t>
          </a:r>
          <a:r>
            <a:rPr lang="en-HK" dirty="0">
              <a:solidFill>
                <a:srgbClr val="FFFFFF"/>
              </a:solidFill>
              <a:latin typeface="Carlito"/>
              <a:cs typeface="Carlito"/>
            </a:rPr>
            <a:t>mean</a:t>
          </a:r>
          <a:endParaRPr lang="en-HK" dirty="0"/>
        </a:p>
      </dgm:t>
    </dgm:pt>
    <dgm:pt modelId="{F81BAE0C-0FEE-4DA7-A7E6-DA41CD13C42B}" type="parTrans" cxnId="{530DA2D2-E05E-4E0F-9EDB-662DA69BE799}">
      <dgm:prSet/>
      <dgm:spPr/>
      <dgm:t>
        <a:bodyPr/>
        <a:lstStyle/>
        <a:p>
          <a:endParaRPr lang="en-HK"/>
        </a:p>
      </dgm:t>
    </dgm:pt>
    <dgm:pt modelId="{E2E7D885-B211-41F4-AF0B-6D320027ED10}" type="sibTrans" cxnId="{530DA2D2-E05E-4E0F-9EDB-662DA69BE799}">
      <dgm:prSet/>
      <dgm:spPr/>
      <dgm:t>
        <a:bodyPr/>
        <a:lstStyle/>
        <a:p>
          <a:endParaRPr lang="en-HK"/>
        </a:p>
      </dgm:t>
    </dgm:pt>
    <dgm:pt modelId="{A7C15E22-1433-420D-81BF-B4779FB56E83}" type="pres">
      <dgm:prSet presAssocID="{DAAC0E19-4CFD-40BA-B688-9253AA472C9F}" presName="Name0" presStyleCnt="0">
        <dgm:presLayoutVars>
          <dgm:dir/>
          <dgm:resizeHandles val="exact"/>
        </dgm:presLayoutVars>
      </dgm:prSet>
      <dgm:spPr/>
    </dgm:pt>
    <dgm:pt modelId="{C49ADF4C-7375-45D7-A595-434DC22DFFAA}" type="pres">
      <dgm:prSet presAssocID="{4CD5D309-3FB2-4D1F-8B13-96FE52827FC9}" presName="node" presStyleLbl="node1" presStyleIdx="0" presStyleCnt="5">
        <dgm:presLayoutVars>
          <dgm:bulletEnabled val="1"/>
        </dgm:presLayoutVars>
      </dgm:prSet>
      <dgm:spPr/>
    </dgm:pt>
    <dgm:pt modelId="{3D93FDA7-AE08-4FCD-B9C8-D119C4B314EC}" type="pres">
      <dgm:prSet presAssocID="{01C683BA-DBE1-41AA-8309-9C917D8D2E40}" presName="sibTrans" presStyleLbl="sibTrans2D1" presStyleIdx="0" presStyleCnt="4"/>
      <dgm:spPr/>
    </dgm:pt>
    <dgm:pt modelId="{86EE4C77-1216-422B-B41F-D134CA64F3F9}" type="pres">
      <dgm:prSet presAssocID="{01C683BA-DBE1-41AA-8309-9C917D8D2E40}" presName="connectorText" presStyleLbl="sibTrans2D1" presStyleIdx="0" presStyleCnt="4"/>
      <dgm:spPr/>
    </dgm:pt>
    <dgm:pt modelId="{862ABB2C-8117-43CD-9DA0-E67CCA3EE6E0}" type="pres">
      <dgm:prSet presAssocID="{82592016-F4FE-4461-B466-F7A9629BEBDE}" presName="node" presStyleLbl="node1" presStyleIdx="1" presStyleCnt="5" custLinFactY="47131" custLinFactNeighborX="-97083" custLinFactNeighborY="100000">
        <dgm:presLayoutVars>
          <dgm:bulletEnabled val="1"/>
        </dgm:presLayoutVars>
      </dgm:prSet>
      <dgm:spPr/>
    </dgm:pt>
    <dgm:pt modelId="{B84139D5-E374-4AE4-996A-51CE822DBF21}" type="pres">
      <dgm:prSet presAssocID="{62204FDF-2CE8-416C-B740-33A2DB28F08C}" presName="sibTrans" presStyleLbl="sibTrans2D1" presStyleIdx="1" presStyleCnt="4"/>
      <dgm:spPr/>
    </dgm:pt>
    <dgm:pt modelId="{C13886CC-6573-440C-B707-6E8332F7F359}" type="pres">
      <dgm:prSet presAssocID="{62204FDF-2CE8-416C-B740-33A2DB28F08C}" presName="connectorText" presStyleLbl="sibTrans2D1" presStyleIdx="1" presStyleCnt="4"/>
      <dgm:spPr/>
    </dgm:pt>
    <dgm:pt modelId="{4293AB57-CADA-4097-A6D8-6E57FBCD564C}" type="pres">
      <dgm:prSet presAssocID="{39517AF5-8724-493D-9C65-8486DE6A655A}" presName="node" presStyleLbl="node1" presStyleIdx="2" presStyleCnt="5" custLinFactX="-44896" custLinFactNeighborX="-100000" custLinFactNeighborY="2627">
        <dgm:presLayoutVars>
          <dgm:bulletEnabled val="1"/>
        </dgm:presLayoutVars>
      </dgm:prSet>
      <dgm:spPr/>
    </dgm:pt>
    <dgm:pt modelId="{948DCB5B-4C2B-44C5-8145-7F50127BECCD}" type="pres">
      <dgm:prSet presAssocID="{76CBA364-F193-454B-A1CF-88C30DAAA21C}" presName="sibTrans" presStyleLbl="sibTrans2D1" presStyleIdx="2" presStyleCnt="4"/>
      <dgm:spPr/>
    </dgm:pt>
    <dgm:pt modelId="{D9D5235C-E014-4A74-8BA7-5DA0F045AA29}" type="pres">
      <dgm:prSet presAssocID="{76CBA364-F193-454B-A1CF-88C30DAAA21C}" presName="connectorText" presStyleLbl="sibTrans2D1" presStyleIdx="2" presStyleCnt="4"/>
      <dgm:spPr/>
    </dgm:pt>
    <dgm:pt modelId="{3C013E8A-3B53-40D5-B77C-4F391210DE60}" type="pres">
      <dgm:prSet presAssocID="{569357C7-FBD8-4F77-AE0B-6E48452C8070}" presName="node" presStyleLbl="node1" presStyleIdx="3" presStyleCnt="5" custLinFactX="-93081" custLinFactY="51510" custLinFactNeighborX="-100000" custLinFactNeighborY="100000">
        <dgm:presLayoutVars>
          <dgm:bulletEnabled val="1"/>
        </dgm:presLayoutVars>
      </dgm:prSet>
      <dgm:spPr/>
    </dgm:pt>
    <dgm:pt modelId="{3EDC6C13-3555-41E7-9D20-E0F8042C545C}" type="pres">
      <dgm:prSet presAssocID="{1A7B5B44-BE94-4C91-8B36-FD403CE10FCA}" presName="sibTrans" presStyleLbl="sibTrans2D1" presStyleIdx="3" presStyleCnt="4"/>
      <dgm:spPr/>
    </dgm:pt>
    <dgm:pt modelId="{07BF3512-D203-4021-A8DF-CA019A93EB0B}" type="pres">
      <dgm:prSet presAssocID="{1A7B5B44-BE94-4C91-8B36-FD403CE10FCA}" presName="connectorText" presStyleLbl="sibTrans2D1" presStyleIdx="3" presStyleCnt="4"/>
      <dgm:spPr/>
    </dgm:pt>
    <dgm:pt modelId="{7F1CBB68-FA86-43DE-8F12-F28F476F0130}" type="pres">
      <dgm:prSet presAssocID="{ACF965DA-F587-44B3-8CE7-1F4CBDBD369D}" presName="node" presStyleLbl="node1" presStyleIdx="4" presStyleCnt="5" custLinFactX="-100000" custLinFactNeighborX="-182702" custLinFactNeighborY="6130">
        <dgm:presLayoutVars>
          <dgm:bulletEnabled val="1"/>
        </dgm:presLayoutVars>
      </dgm:prSet>
      <dgm:spPr/>
    </dgm:pt>
  </dgm:ptLst>
  <dgm:cxnLst>
    <dgm:cxn modelId="{17470F27-F549-4A48-B463-E2992CA7DE23}" type="presOf" srcId="{62204FDF-2CE8-416C-B740-33A2DB28F08C}" destId="{C13886CC-6573-440C-B707-6E8332F7F359}" srcOrd="1" destOrd="0" presId="urn:microsoft.com/office/officeart/2005/8/layout/process1"/>
    <dgm:cxn modelId="{7216432A-78EF-4264-89BB-82E928FB6C29}" type="presOf" srcId="{76CBA364-F193-454B-A1CF-88C30DAAA21C}" destId="{D9D5235C-E014-4A74-8BA7-5DA0F045AA29}" srcOrd="1" destOrd="0" presId="urn:microsoft.com/office/officeart/2005/8/layout/process1"/>
    <dgm:cxn modelId="{E1CDB844-8327-4236-8F39-5327CE8F5CF7}" type="presOf" srcId="{39517AF5-8724-493D-9C65-8486DE6A655A}" destId="{4293AB57-CADA-4097-A6D8-6E57FBCD564C}" srcOrd="0" destOrd="0" presId="urn:microsoft.com/office/officeart/2005/8/layout/process1"/>
    <dgm:cxn modelId="{E41C1B47-7879-4A8E-8AE9-E55EF63034AD}" type="presOf" srcId="{1A7B5B44-BE94-4C91-8B36-FD403CE10FCA}" destId="{07BF3512-D203-4021-A8DF-CA019A93EB0B}" srcOrd="1" destOrd="0" presId="urn:microsoft.com/office/officeart/2005/8/layout/process1"/>
    <dgm:cxn modelId="{AA63F569-775F-424C-B43C-483FB62CFDD0}" type="presOf" srcId="{01C683BA-DBE1-41AA-8309-9C917D8D2E40}" destId="{86EE4C77-1216-422B-B41F-D134CA64F3F9}" srcOrd="1" destOrd="0" presId="urn:microsoft.com/office/officeart/2005/8/layout/process1"/>
    <dgm:cxn modelId="{5DFC464E-E85F-4E7B-B62C-B754E2122482}" type="presOf" srcId="{62204FDF-2CE8-416C-B740-33A2DB28F08C}" destId="{B84139D5-E374-4AE4-996A-51CE822DBF21}" srcOrd="0" destOrd="0" presId="urn:microsoft.com/office/officeart/2005/8/layout/process1"/>
    <dgm:cxn modelId="{9322334F-FF6D-48F0-9BEB-4648B1664CBB}" srcId="{DAAC0E19-4CFD-40BA-B688-9253AA472C9F}" destId="{82592016-F4FE-4461-B466-F7A9629BEBDE}" srcOrd="1" destOrd="0" parTransId="{EEED5B75-FE40-46F2-A51E-638E8C84C845}" sibTransId="{62204FDF-2CE8-416C-B740-33A2DB28F08C}"/>
    <dgm:cxn modelId="{62E3D277-A900-4344-857C-08983EF012C1}" type="presOf" srcId="{DAAC0E19-4CFD-40BA-B688-9253AA472C9F}" destId="{A7C15E22-1433-420D-81BF-B4779FB56E83}" srcOrd="0" destOrd="0" presId="urn:microsoft.com/office/officeart/2005/8/layout/process1"/>
    <dgm:cxn modelId="{B2541278-E3BD-4655-8E39-8506D06494E9}" srcId="{DAAC0E19-4CFD-40BA-B688-9253AA472C9F}" destId="{4CD5D309-3FB2-4D1F-8B13-96FE52827FC9}" srcOrd="0" destOrd="0" parTransId="{956E592B-2B54-4CBF-809C-1910970B0065}" sibTransId="{01C683BA-DBE1-41AA-8309-9C917D8D2E40}"/>
    <dgm:cxn modelId="{6431135A-2108-4299-9F5E-C73AFEFA9130}" type="presOf" srcId="{01C683BA-DBE1-41AA-8309-9C917D8D2E40}" destId="{3D93FDA7-AE08-4FCD-B9C8-D119C4B314EC}" srcOrd="0" destOrd="0" presId="urn:microsoft.com/office/officeart/2005/8/layout/process1"/>
    <dgm:cxn modelId="{E24D4C86-2F1C-49FA-9AE7-A7C84D2D2512}" type="presOf" srcId="{1A7B5B44-BE94-4C91-8B36-FD403CE10FCA}" destId="{3EDC6C13-3555-41E7-9D20-E0F8042C545C}" srcOrd="0" destOrd="0" presId="urn:microsoft.com/office/officeart/2005/8/layout/process1"/>
    <dgm:cxn modelId="{31EE5793-B3F3-4E23-8EEA-6814D6D7683C}" type="presOf" srcId="{4CD5D309-3FB2-4D1F-8B13-96FE52827FC9}" destId="{C49ADF4C-7375-45D7-A595-434DC22DFFAA}" srcOrd="0" destOrd="0" presId="urn:microsoft.com/office/officeart/2005/8/layout/process1"/>
    <dgm:cxn modelId="{9CE30398-9DEC-433F-ABBE-11FD5B8738B2}" srcId="{DAAC0E19-4CFD-40BA-B688-9253AA472C9F}" destId="{569357C7-FBD8-4F77-AE0B-6E48452C8070}" srcOrd="3" destOrd="0" parTransId="{6805FF14-F673-4D6E-981A-4528B9F91066}" sibTransId="{1A7B5B44-BE94-4C91-8B36-FD403CE10FCA}"/>
    <dgm:cxn modelId="{E698D3A1-5FB0-48CA-9E02-02571A8F97B6}" type="presOf" srcId="{569357C7-FBD8-4F77-AE0B-6E48452C8070}" destId="{3C013E8A-3B53-40D5-B77C-4F391210DE60}" srcOrd="0" destOrd="0" presId="urn:microsoft.com/office/officeart/2005/8/layout/process1"/>
    <dgm:cxn modelId="{7E8EE0B8-60AC-4CB3-A588-55D6E893A5F8}" type="presOf" srcId="{ACF965DA-F587-44B3-8CE7-1F4CBDBD369D}" destId="{7F1CBB68-FA86-43DE-8F12-F28F476F0130}" srcOrd="0" destOrd="0" presId="urn:microsoft.com/office/officeart/2005/8/layout/process1"/>
    <dgm:cxn modelId="{4304A0C4-72CC-4E18-90AC-572211104813}" srcId="{DAAC0E19-4CFD-40BA-B688-9253AA472C9F}" destId="{39517AF5-8724-493D-9C65-8486DE6A655A}" srcOrd="2" destOrd="0" parTransId="{6B7F87C3-CF4B-482B-A68C-AC22C942F287}" sibTransId="{76CBA364-F193-454B-A1CF-88C30DAAA21C}"/>
    <dgm:cxn modelId="{530DA2D2-E05E-4E0F-9EDB-662DA69BE799}" srcId="{DAAC0E19-4CFD-40BA-B688-9253AA472C9F}" destId="{ACF965DA-F587-44B3-8CE7-1F4CBDBD369D}" srcOrd="4" destOrd="0" parTransId="{F81BAE0C-0FEE-4DA7-A7E6-DA41CD13C42B}" sibTransId="{E2E7D885-B211-41F4-AF0B-6D320027ED10}"/>
    <dgm:cxn modelId="{AB2218D8-FED8-4941-9CA3-4CD4F2F4824A}" type="presOf" srcId="{76CBA364-F193-454B-A1CF-88C30DAAA21C}" destId="{948DCB5B-4C2B-44C5-8145-7F50127BECCD}" srcOrd="0" destOrd="0" presId="urn:microsoft.com/office/officeart/2005/8/layout/process1"/>
    <dgm:cxn modelId="{3BCC28F4-FC34-4930-8648-F500F53F440B}" type="presOf" srcId="{82592016-F4FE-4461-B466-F7A9629BEBDE}" destId="{862ABB2C-8117-43CD-9DA0-E67CCA3EE6E0}" srcOrd="0" destOrd="0" presId="urn:microsoft.com/office/officeart/2005/8/layout/process1"/>
    <dgm:cxn modelId="{E4F1DCFE-86A2-4575-A593-AD2AF9977C6E}" type="presParOf" srcId="{A7C15E22-1433-420D-81BF-B4779FB56E83}" destId="{C49ADF4C-7375-45D7-A595-434DC22DFFAA}" srcOrd="0" destOrd="0" presId="urn:microsoft.com/office/officeart/2005/8/layout/process1"/>
    <dgm:cxn modelId="{84423BB8-91A5-4EC6-9624-7B129E063A4B}" type="presParOf" srcId="{A7C15E22-1433-420D-81BF-B4779FB56E83}" destId="{3D93FDA7-AE08-4FCD-B9C8-D119C4B314EC}" srcOrd="1" destOrd="0" presId="urn:microsoft.com/office/officeart/2005/8/layout/process1"/>
    <dgm:cxn modelId="{78C41861-BC88-4DB5-A3D7-CC020DF86708}" type="presParOf" srcId="{3D93FDA7-AE08-4FCD-B9C8-D119C4B314EC}" destId="{86EE4C77-1216-422B-B41F-D134CA64F3F9}" srcOrd="0" destOrd="0" presId="urn:microsoft.com/office/officeart/2005/8/layout/process1"/>
    <dgm:cxn modelId="{895287E5-1F09-4DFD-8190-81E1C407D3F9}" type="presParOf" srcId="{A7C15E22-1433-420D-81BF-B4779FB56E83}" destId="{862ABB2C-8117-43CD-9DA0-E67CCA3EE6E0}" srcOrd="2" destOrd="0" presId="urn:microsoft.com/office/officeart/2005/8/layout/process1"/>
    <dgm:cxn modelId="{6067A560-4E9C-42C9-AAD4-28FC97D147D1}" type="presParOf" srcId="{A7C15E22-1433-420D-81BF-B4779FB56E83}" destId="{B84139D5-E374-4AE4-996A-51CE822DBF21}" srcOrd="3" destOrd="0" presId="urn:microsoft.com/office/officeart/2005/8/layout/process1"/>
    <dgm:cxn modelId="{7FB7EAB3-7930-4F9F-981F-F2E0DA13FD84}" type="presParOf" srcId="{B84139D5-E374-4AE4-996A-51CE822DBF21}" destId="{C13886CC-6573-440C-B707-6E8332F7F359}" srcOrd="0" destOrd="0" presId="urn:microsoft.com/office/officeart/2005/8/layout/process1"/>
    <dgm:cxn modelId="{73DF35E7-EA8B-40A0-9626-FB627C2E7DDC}" type="presParOf" srcId="{A7C15E22-1433-420D-81BF-B4779FB56E83}" destId="{4293AB57-CADA-4097-A6D8-6E57FBCD564C}" srcOrd="4" destOrd="0" presId="urn:microsoft.com/office/officeart/2005/8/layout/process1"/>
    <dgm:cxn modelId="{ED615B24-FCFD-4E08-A5A7-5FE862114766}" type="presParOf" srcId="{A7C15E22-1433-420D-81BF-B4779FB56E83}" destId="{948DCB5B-4C2B-44C5-8145-7F50127BECCD}" srcOrd="5" destOrd="0" presId="urn:microsoft.com/office/officeart/2005/8/layout/process1"/>
    <dgm:cxn modelId="{8815BA15-10D1-4653-BC52-7C698770F2F0}" type="presParOf" srcId="{948DCB5B-4C2B-44C5-8145-7F50127BECCD}" destId="{D9D5235C-E014-4A74-8BA7-5DA0F045AA29}" srcOrd="0" destOrd="0" presId="urn:microsoft.com/office/officeart/2005/8/layout/process1"/>
    <dgm:cxn modelId="{F64E3B29-F1B9-4DEB-B739-70FF0A1AFFF9}" type="presParOf" srcId="{A7C15E22-1433-420D-81BF-B4779FB56E83}" destId="{3C013E8A-3B53-40D5-B77C-4F391210DE60}" srcOrd="6" destOrd="0" presId="urn:microsoft.com/office/officeart/2005/8/layout/process1"/>
    <dgm:cxn modelId="{CF70B798-2960-4388-9FC6-82346B0B610C}" type="presParOf" srcId="{A7C15E22-1433-420D-81BF-B4779FB56E83}" destId="{3EDC6C13-3555-41E7-9D20-E0F8042C545C}" srcOrd="7" destOrd="0" presId="urn:microsoft.com/office/officeart/2005/8/layout/process1"/>
    <dgm:cxn modelId="{76173783-36D7-4074-AEBE-C813C6E226ED}" type="presParOf" srcId="{3EDC6C13-3555-41E7-9D20-E0F8042C545C}" destId="{07BF3512-D203-4021-A8DF-CA019A93EB0B}" srcOrd="0" destOrd="0" presId="urn:microsoft.com/office/officeart/2005/8/layout/process1"/>
    <dgm:cxn modelId="{CC5E586C-1E19-4A5B-800B-30268392684C}" type="presParOf" srcId="{A7C15E22-1433-420D-81BF-B4779FB56E83}" destId="{7F1CBB68-FA86-43DE-8F12-F28F476F0130}"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9D988B-3BB0-48BD-BE49-A89FC6D4F70D}" type="doc">
      <dgm:prSet loTypeId="urn:microsoft.com/office/officeart/2005/8/layout/process1" loCatId="process" qsTypeId="urn:microsoft.com/office/officeart/2005/8/quickstyle/simple1" qsCatId="simple" csTypeId="urn:microsoft.com/office/officeart/2005/8/colors/accent1_2" csCatId="accent1" phldr="1"/>
      <dgm:spPr/>
    </dgm:pt>
    <dgm:pt modelId="{2E73ED3F-63EC-4161-91CC-8AE62446799C}">
      <dgm:prSet phldrT="[文字]"/>
      <dgm:spPr/>
      <dgm:t>
        <a:bodyPr/>
        <a:lstStyle/>
        <a:p>
          <a:r>
            <a:rPr lang="en-HK" spc="-25" dirty="0">
              <a:solidFill>
                <a:srgbClr val="FFFFFF"/>
              </a:solidFill>
              <a:latin typeface="Carlito"/>
              <a:cs typeface="Carlito"/>
            </a:rPr>
            <a:t>Request</a:t>
          </a:r>
          <a:r>
            <a:rPr lang="en-HK" spc="-114" dirty="0">
              <a:solidFill>
                <a:srgbClr val="FFFFFF"/>
              </a:solidFill>
              <a:latin typeface="Carlito"/>
              <a:cs typeface="Carlito"/>
            </a:rPr>
            <a:t> </a:t>
          </a:r>
          <a:r>
            <a:rPr lang="en-HK" spc="-5" dirty="0">
              <a:solidFill>
                <a:srgbClr val="FFFFFF"/>
              </a:solidFill>
              <a:latin typeface="Carlito"/>
              <a:cs typeface="Carlito"/>
            </a:rPr>
            <a:t>Wikipedia site</a:t>
          </a:r>
          <a:endParaRPr lang="en-HK" dirty="0"/>
        </a:p>
      </dgm:t>
    </dgm:pt>
    <dgm:pt modelId="{CDA87299-6D03-4E7D-8F83-DC86F6FBB549}" type="parTrans" cxnId="{FBABEA66-06B4-4076-9133-65BB5D9D7BB4}">
      <dgm:prSet/>
      <dgm:spPr/>
      <dgm:t>
        <a:bodyPr/>
        <a:lstStyle/>
        <a:p>
          <a:endParaRPr lang="en-HK"/>
        </a:p>
      </dgm:t>
    </dgm:pt>
    <dgm:pt modelId="{064207D8-A244-46AD-8AC2-FA815C1949A8}" type="sibTrans" cxnId="{FBABEA66-06B4-4076-9133-65BB5D9D7BB4}">
      <dgm:prSet/>
      <dgm:spPr/>
      <dgm:t>
        <a:bodyPr/>
        <a:lstStyle/>
        <a:p>
          <a:endParaRPr lang="en-HK"/>
        </a:p>
      </dgm:t>
    </dgm:pt>
    <dgm:pt modelId="{C6B84745-7AFB-4B60-A321-F9AF2CC7F0DF}">
      <dgm:prSet phldrT="[文字]"/>
      <dgm:spPr/>
      <dgm:t>
        <a:bodyPr/>
        <a:lstStyle/>
        <a:p>
          <a:r>
            <a:rPr lang="en-HK" spc="-15" dirty="0">
              <a:solidFill>
                <a:srgbClr val="FFFFFF"/>
              </a:solidFill>
              <a:latin typeface="Carlito"/>
              <a:cs typeface="Carlito"/>
            </a:rPr>
            <a:t>Find </a:t>
          </a:r>
          <a:r>
            <a:rPr lang="en-HK" spc="-5" dirty="0">
              <a:solidFill>
                <a:srgbClr val="FFFFFF"/>
              </a:solidFill>
              <a:latin typeface="Carlito"/>
              <a:cs typeface="Carlito"/>
            </a:rPr>
            <a:t>launch</a:t>
          </a:r>
          <a:r>
            <a:rPr lang="en-HK" spc="-145" dirty="0">
              <a:solidFill>
                <a:srgbClr val="FFFFFF"/>
              </a:solidFill>
              <a:latin typeface="Carlito"/>
              <a:cs typeface="Carlito"/>
            </a:rPr>
            <a:t> </a:t>
          </a:r>
          <a:r>
            <a:rPr lang="en-HK" spc="-40" dirty="0">
              <a:solidFill>
                <a:srgbClr val="FFFFFF"/>
              </a:solidFill>
              <a:latin typeface="Carlito"/>
              <a:cs typeface="Carlito"/>
            </a:rPr>
            <a:t>info  </a:t>
          </a:r>
          <a:r>
            <a:rPr lang="en-HK" spc="-25" dirty="0">
              <a:solidFill>
                <a:srgbClr val="FFFFFF"/>
              </a:solidFill>
              <a:latin typeface="Carlito"/>
              <a:cs typeface="Carlito"/>
            </a:rPr>
            <a:t>html</a:t>
          </a:r>
          <a:r>
            <a:rPr lang="en-HK" spc="-70" dirty="0">
              <a:solidFill>
                <a:srgbClr val="FFFFFF"/>
              </a:solidFill>
              <a:latin typeface="Carlito"/>
              <a:cs typeface="Carlito"/>
            </a:rPr>
            <a:t> </a:t>
          </a:r>
          <a:r>
            <a:rPr lang="en-HK" spc="-20" dirty="0">
              <a:solidFill>
                <a:srgbClr val="FFFFFF"/>
              </a:solidFill>
              <a:latin typeface="Carlito"/>
              <a:cs typeface="Carlito"/>
            </a:rPr>
            <a:t>table</a:t>
          </a:r>
          <a:endParaRPr lang="en-HK" dirty="0"/>
        </a:p>
      </dgm:t>
    </dgm:pt>
    <dgm:pt modelId="{F40F0EC2-1842-4D29-BEA9-6C3182200E70}" type="parTrans" cxnId="{F86C4A42-AC14-4270-A94C-99CD0C2C97FD}">
      <dgm:prSet/>
      <dgm:spPr/>
      <dgm:t>
        <a:bodyPr/>
        <a:lstStyle/>
        <a:p>
          <a:endParaRPr lang="en-HK"/>
        </a:p>
      </dgm:t>
    </dgm:pt>
    <dgm:pt modelId="{AF509D83-7858-40F3-A585-02183E264194}" type="sibTrans" cxnId="{F86C4A42-AC14-4270-A94C-99CD0C2C97FD}">
      <dgm:prSet/>
      <dgm:spPr/>
      <dgm:t>
        <a:bodyPr/>
        <a:lstStyle/>
        <a:p>
          <a:endParaRPr lang="en-HK"/>
        </a:p>
      </dgm:t>
    </dgm:pt>
    <dgm:pt modelId="{8BDB3DFF-F598-43D4-AD4D-FFBFA132E839}">
      <dgm:prSet phldrT="[文字]"/>
      <dgm:spPr/>
      <dgm:t>
        <a:bodyPr/>
        <a:lstStyle/>
        <a:p>
          <a:r>
            <a:rPr lang="en-HK" spc="-20" dirty="0">
              <a:solidFill>
                <a:srgbClr val="FFFFFF"/>
              </a:solidFill>
              <a:latin typeface="Carlito"/>
              <a:cs typeface="Carlito"/>
            </a:rPr>
            <a:t>Cast </a:t>
          </a:r>
          <a:r>
            <a:rPr lang="en-HK" spc="-5" dirty="0">
              <a:solidFill>
                <a:srgbClr val="FFFFFF"/>
              </a:solidFill>
              <a:latin typeface="Carlito"/>
              <a:cs typeface="Carlito"/>
            </a:rPr>
            <a:t>dictionary</a:t>
          </a:r>
          <a:r>
            <a:rPr lang="en-HK" spc="-135" dirty="0">
              <a:solidFill>
                <a:srgbClr val="FFFFFF"/>
              </a:solidFill>
              <a:latin typeface="Carlito"/>
              <a:cs typeface="Carlito"/>
            </a:rPr>
            <a:t> </a:t>
          </a:r>
          <a:r>
            <a:rPr lang="en-HK" spc="-60" dirty="0">
              <a:solidFill>
                <a:srgbClr val="FFFFFF"/>
              </a:solidFill>
              <a:latin typeface="Carlito"/>
              <a:cs typeface="Carlito"/>
            </a:rPr>
            <a:t>to </a:t>
          </a:r>
          <a:r>
            <a:rPr lang="en-HK" spc="-60" dirty="0" err="1">
              <a:solidFill>
                <a:srgbClr val="FFFFFF"/>
              </a:solidFill>
              <a:latin typeface="Carlito"/>
              <a:cs typeface="Carlito"/>
            </a:rPr>
            <a:t>d</a:t>
          </a:r>
          <a:r>
            <a:rPr lang="en-HK" spc="-30" dirty="0" err="1">
              <a:solidFill>
                <a:srgbClr val="FFFFFF"/>
              </a:solidFill>
              <a:latin typeface="Carlito"/>
              <a:cs typeface="Carlito"/>
            </a:rPr>
            <a:t>ataFrame</a:t>
          </a:r>
          <a:r>
            <a:rPr lang="en-HK" spc="-30" dirty="0">
              <a:solidFill>
                <a:srgbClr val="FFFFFF"/>
              </a:solidFill>
              <a:latin typeface="Carlito"/>
              <a:cs typeface="Carlito"/>
            </a:rPr>
            <a:t> by iterating table cells</a:t>
          </a:r>
          <a:endParaRPr lang="en-HK" dirty="0"/>
        </a:p>
      </dgm:t>
    </dgm:pt>
    <dgm:pt modelId="{D0FBDE75-398A-4E83-9BEC-48B31D585338}" type="parTrans" cxnId="{8C1F022F-2D19-4D8F-B6DD-A0DDA948D650}">
      <dgm:prSet/>
      <dgm:spPr/>
      <dgm:t>
        <a:bodyPr/>
        <a:lstStyle/>
        <a:p>
          <a:endParaRPr lang="en-HK"/>
        </a:p>
      </dgm:t>
    </dgm:pt>
    <dgm:pt modelId="{458B98B6-ACF4-4970-A914-B241D1B18324}" type="sibTrans" cxnId="{8C1F022F-2D19-4D8F-B6DD-A0DDA948D650}">
      <dgm:prSet/>
      <dgm:spPr/>
      <dgm:t>
        <a:bodyPr/>
        <a:lstStyle/>
        <a:p>
          <a:endParaRPr lang="en-HK"/>
        </a:p>
      </dgm:t>
    </dgm:pt>
    <dgm:pt modelId="{71EDB9B7-C293-489C-8C11-BB21AA6D95F1}">
      <dgm:prSet/>
      <dgm:spPr/>
      <dgm:t>
        <a:bodyPr/>
        <a:lstStyle/>
        <a:p>
          <a:r>
            <a:rPr lang="en-HK" spc="-15" dirty="0" err="1">
              <a:solidFill>
                <a:srgbClr val="FFFFFF"/>
              </a:solidFill>
              <a:latin typeface="Carlito"/>
              <a:cs typeface="Carlito"/>
            </a:rPr>
            <a:t>BeautifulSoup</a:t>
          </a:r>
          <a:r>
            <a:rPr lang="en-HK" spc="-15" dirty="0">
              <a:solidFill>
                <a:srgbClr val="FFFFFF"/>
              </a:solidFill>
              <a:latin typeface="Carlito"/>
              <a:cs typeface="Carlito"/>
            </a:rPr>
            <a:t> </a:t>
          </a:r>
          <a:r>
            <a:rPr lang="en-HK" spc="-20" dirty="0">
              <a:solidFill>
                <a:srgbClr val="FFFFFF"/>
              </a:solidFill>
              <a:latin typeface="Carlito"/>
              <a:cs typeface="Carlito"/>
            </a:rPr>
            <a:t>html5lib</a:t>
          </a:r>
          <a:r>
            <a:rPr lang="en-HK" spc="-105" dirty="0">
              <a:solidFill>
                <a:srgbClr val="FFFFFF"/>
              </a:solidFill>
              <a:latin typeface="Carlito"/>
              <a:cs typeface="Carlito"/>
            </a:rPr>
            <a:t> </a:t>
          </a:r>
          <a:r>
            <a:rPr lang="en-HK" spc="-35" dirty="0">
              <a:solidFill>
                <a:srgbClr val="FFFFFF"/>
              </a:solidFill>
              <a:latin typeface="Carlito"/>
              <a:cs typeface="Carlito"/>
            </a:rPr>
            <a:t>Parser</a:t>
          </a:r>
          <a:endParaRPr lang="en-HK" dirty="0">
            <a:latin typeface="Carlito"/>
            <a:cs typeface="Carlito"/>
          </a:endParaRPr>
        </a:p>
      </dgm:t>
    </dgm:pt>
    <dgm:pt modelId="{33AD6481-96C3-4BCC-8A0D-359EC407B979}" type="parTrans" cxnId="{B233502C-4B9C-43EE-A144-6A2FD04F4789}">
      <dgm:prSet/>
      <dgm:spPr/>
      <dgm:t>
        <a:bodyPr/>
        <a:lstStyle/>
        <a:p>
          <a:endParaRPr lang="en-HK"/>
        </a:p>
      </dgm:t>
    </dgm:pt>
    <dgm:pt modelId="{41D292EE-61B4-408B-B5AB-D5A1717A9947}" type="sibTrans" cxnId="{B233502C-4B9C-43EE-A144-6A2FD04F4789}">
      <dgm:prSet/>
      <dgm:spPr/>
      <dgm:t>
        <a:bodyPr/>
        <a:lstStyle/>
        <a:p>
          <a:endParaRPr lang="en-HK"/>
        </a:p>
      </dgm:t>
    </dgm:pt>
    <dgm:pt modelId="{D0190ADA-55FF-4DD4-BCB1-FB0A5234BEE0}" type="pres">
      <dgm:prSet presAssocID="{AB9D988B-3BB0-48BD-BE49-A89FC6D4F70D}" presName="Name0" presStyleCnt="0">
        <dgm:presLayoutVars>
          <dgm:dir/>
          <dgm:resizeHandles val="exact"/>
        </dgm:presLayoutVars>
      </dgm:prSet>
      <dgm:spPr/>
    </dgm:pt>
    <dgm:pt modelId="{6DE0B7AF-4BF9-4503-BF2B-BF70910F8FC2}" type="pres">
      <dgm:prSet presAssocID="{2E73ED3F-63EC-4161-91CC-8AE62446799C}" presName="node" presStyleLbl="node1" presStyleIdx="0" presStyleCnt="4" custLinFactNeighborX="3187" custLinFactNeighborY="86691">
        <dgm:presLayoutVars>
          <dgm:bulletEnabled val="1"/>
        </dgm:presLayoutVars>
      </dgm:prSet>
      <dgm:spPr/>
    </dgm:pt>
    <dgm:pt modelId="{5C02CB8A-4B2D-45CA-9526-E7E7B7385190}" type="pres">
      <dgm:prSet presAssocID="{064207D8-A244-46AD-8AC2-FA815C1949A8}" presName="sibTrans" presStyleLbl="sibTrans2D1" presStyleIdx="0" presStyleCnt="3"/>
      <dgm:spPr/>
    </dgm:pt>
    <dgm:pt modelId="{4FC67AA8-0949-42E9-8437-E1E7278B5B3C}" type="pres">
      <dgm:prSet presAssocID="{064207D8-A244-46AD-8AC2-FA815C1949A8}" presName="connectorText" presStyleLbl="sibTrans2D1" presStyleIdx="0" presStyleCnt="3"/>
      <dgm:spPr/>
    </dgm:pt>
    <dgm:pt modelId="{3ADC3EC2-863E-4456-BB58-B5D890DC5B98}" type="pres">
      <dgm:prSet presAssocID="{71EDB9B7-C293-489C-8C11-BB21AA6D95F1}" presName="node" presStyleLbl="node1" presStyleIdx="1" presStyleCnt="4" custLinFactNeighborX="-92032" custLinFactNeighborY="-77400">
        <dgm:presLayoutVars>
          <dgm:bulletEnabled val="1"/>
        </dgm:presLayoutVars>
      </dgm:prSet>
      <dgm:spPr/>
    </dgm:pt>
    <dgm:pt modelId="{2774E5EA-3C5E-436D-93F9-EE51D32E198F}" type="pres">
      <dgm:prSet presAssocID="{41D292EE-61B4-408B-B5AB-D5A1717A9947}" presName="sibTrans" presStyleLbl="sibTrans2D1" presStyleIdx="1" presStyleCnt="3"/>
      <dgm:spPr/>
    </dgm:pt>
    <dgm:pt modelId="{75E3A487-08EA-4D5E-8272-C3E861B7A4A8}" type="pres">
      <dgm:prSet presAssocID="{41D292EE-61B4-408B-B5AB-D5A1717A9947}" presName="connectorText" presStyleLbl="sibTrans2D1" presStyleIdx="1" presStyleCnt="3"/>
      <dgm:spPr/>
    </dgm:pt>
    <dgm:pt modelId="{8919D37B-60B4-417D-B336-35A775867168}" type="pres">
      <dgm:prSet presAssocID="{C6B84745-7AFB-4B60-A321-F9AF2CC7F0DF}" presName="node" presStyleLbl="node1" presStyleIdx="2" presStyleCnt="4" custLinFactX="-39662" custLinFactNeighborX="-100000" custLinFactNeighborY="88342">
        <dgm:presLayoutVars>
          <dgm:bulletEnabled val="1"/>
        </dgm:presLayoutVars>
      </dgm:prSet>
      <dgm:spPr/>
    </dgm:pt>
    <dgm:pt modelId="{72D22AB8-2491-4190-9E50-7D82ED194C9E}" type="pres">
      <dgm:prSet presAssocID="{AF509D83-7858-40F3-A585-02183E264194}" presName="sibTrans" presStyleLbl="sibTrans2D1" presStyleIdx="2" presStyleCnt="3"/>
      <dgm:spPr/>
    </dgm:pt>
    <dgm:pt modelId="{4168247B-09FC-4F8F-BDE7-A0A369C630C7}" type="pres">
      <dgm:prSet presAssocID="{AF509D83-7858-40F3-A585-02183E264194}" presName="connectorText" presStyleLbl="sibTrans2D1" presStyleIdx="2" presStyleCnt="3"/>
      <dgm:spPr/>
    </dgm:pt>
    <dgm:pt modelId="{635AA0E8-44A1-42B5-8136-9C172EA59EB0}" type="pres">
      <dgm:prSet presAssocID="{8BDB3DFF-F598-43D4-AD4D-FFBFA132E839}" presName="node" presStyleLbl="node1" presStyleIdx="3" presStyleCnt="4" custLinFactX="-88845" custLinFactNeighborX="-100000" custLinFactNeighborY="-77400">
        <dgm:presLayoutVars>
          <dgm:bulletEnabled val="1"/>
        </dgm:presLayoutVars>
      </dgm:prSet>
      <dgm:spPr/>
    </dgm:pt>
  </dgm:ptLst>
  <dgm:cxnLst>
    <dgm:cxn modelId="{A1CBF320-7E40-4F03-B903-84F566626A41}" type="presOf" srcId="{8BDB3DFF-F598-43D4-AD4D-FFBFA132E839}" destId="{635AA0E8-44A1-42B5-8136-9C172EA59EB0}" srcOrd="0" destOrd="0" presId="urn:microsoft.com/office/officeart/2005/8/layout/process1"/>
    <dgm:cxn modelId="{B233502C-4B9C-43EE-A144-6A2FD04F4789}" srcId="{AB9D988B-3BB0-48BD-BE49-A89FC6D4F70D}" destId="{71EDB9B7-C293-489C-8C11-BB21AA6D95F1}" srcOrd="1" destOrd="0" parTransId="{33AD6481-96C3-4BCC-8A0D-359EC407B979}" sibTransId="{41D292EE-61B4-408B-B5AB-D5A1717A9947}"/>
    <dgm:cxn modelId="{8C1F022F-2D19-4D8F-B6DD-A0DDA948D650}" srcId="{AB9D988B-3BB0-48BD-BE49-A89FC6D4F70D}" destId="{8BDB3DFF-F598-43D4-AD4D-FFBFA132E839}" srcOrd="3" destOrd="0" parTransId="{D0FBDE75-398A-4E83-9BEC-48B31D585338}" sibTransId="{458B98B6-ACF4-4970-A914-B241D1B18324}"/>
    <dgm:cxn modelId="{1C33B43E-F0EC-4FA7-A73B-F8A1B0ECF7A0}" type="presOf" srcId="{41D292EE-61B4-408B-B5AB-D5A1717A9947}" destId="{75E3A487-08EA-4D5E-8272-C3E861B7A4A8}" srcOrd="1" destOrd="0" presId="urn:microsoft.com/office/officeart/2005/8/layout/process1"/>
    <dgm:cxn modelId="{F86C4A42-AC14-4270-A94C-99CD0C2C97FD}" srcId="{AB9D988B-3BB0-48BD-BE49-A89FC6D4F70D}" destId="{C6B84745-7AFB-4B60-A321-F9AF2CC7F0DF}" srcOrd="2" destOrd="0" parTransId="{F40F0EC2-1842-4D29-BEA9-6C3182200E70}" sibTransId="{AF509D83-7858-40F3-A585-02183E264194}"/>
    <dgm:cxn modelId="{73126B43-3201-4A52-B206-B63857C11E84}" type="presOf" srcId="{AB9D988B-3BB0-48BD-BE49-A89FC6D4F70D}" destId="{D0190ADA-55FF-4DD4-BCB1-FB0A5234BEE0}" srcOrd="0" destOrd="0" presId="urn:microsoft.com/office/officeart/2005/8/layout/process1"/>
    <dgm:cxn modelId="{FBABEA66-06B4-4076-9133-65BB5D9D7BB4}" srcId="{AB9D988B-3BB0-48BD-BE49-A89FC6D4F70D}" destId="{2E73ED3F-63EC-4161-91CC-8AE62446799C}" srcOrd="0" destOrd="0" parTransId="{CDA87299-6D03-4E7D-8F83-DC86F6FBB549}" sibTransId="{064207D8-A244-46AD-8AC2-FA815C1949A8}"/>
    <dgm:cxn modelId="{D4BC8592-CB7D-4FE9-8531-56C4A9C432DB}" type="presOf" srcId="{41D292EE-61B4-408B-B5AB-D5A1717A9947}" destId="{2774E5EA-3C5E-436D-93F9-EE51D32E198F}" srcOrd="0" destOrd="0" presId="urn:microsoft.com/office/officeart/2005/8/layout/process1"/>
    <dgm:cxn modelId="{727147A1-86FD-4684-AC2A-B5DC165FA702}" type="presOf" srcId="{AF509D83-7858-40F3-A585-02183E264194}" destId="{4168247B-09FC-4F8F-BDE7-A0A369C630C7}" srcOrd="1" destOrd="0" presId="urn:microsoft.com/office/officeart/2005/8/layout/process1"/>
    <dgm:cxn modelId="{57C2B7B2-1343-457E-AA7E-1B1E322DDAE4}" type="presOf" srcId="{064207D8-A244-46AD-8AC2-FA815C1949A8}" destId="{4FC67AA8-0949-42E9-8437-E1E7278B5B3C}" srcOrd="1" destOrd="0" presId="urn:microsoft.com/office/officeart/2005/8/layout/process1"/>
    <dgm:cxn modelId="{322BBDBE-E0C1-497F-BF3C-416E853952B9}" type="presOf" srcId="{064207D8-A244-46AD-8AC2-FA815C1949A8}" destId="{5C02CB8A-4B2D-45CA-9526-E7E7B7385190}" srcOrd="0" destOrd="0" presId="urn:microsoft.com/office/officeart/2005/8/layout/process1"/>
    <dgm:cxn modelId="{2F9739C2-66B0-42A1-A501-55D866E04586}" type="presOf" srcId="{C6B84745-7AFB-4B60-A321-F9AF2CC7F0DF}" destId="{8919D37B-60B4-417D-B336-35A775867168}" srcOrd="0" destOrd="0" presId="urn:microsoft.com/office/officeart/2005/8/layout/process1"/>
    <dgm:cxn modelId="{679A8DC8-E4FC-4EB5-8827-F2A0C90EF7BE}" type="presOf" srcId="{71EDB9B7-C293-489C-8C11-BB21AA6D95F1}" destId="{3ADC3EC2-863E-4456-BB58-B5D890DC5B98}" srcOrd="0" destOrd="0" presId="urn:microsoft.com/office/officeart/2005/8/layout/process1"/>
    <dgm:cxn modelId="{74315FCA-A404-422E-AB4C-F684F083C09B}" type="presOf" srcId="{AF509D83-7858-40F3-A585-02183E264194}" destId="{72D22AB8-2491-4190-9E50-7D82ED194C9E}" srcOrd="0" destOrd="0" presId="urn:microsoft.com/office/officeart/2005/8/layout/process1"/>
    <dgm:cxn modelId="{C56ADEF8-27A3-42F2-9209-2A0248BCA88C}" type="presOf" srcId="{2E73ED3F-63EC-4161-91CC-8AE62446799C}" destId="{6DE0B7AF-4BF9-4503-BF2B-BF70910F8FC2}" srcOrd="0" destOrd="0" presId="urn:microsoft.com/office/officeart/2005/8/layout/process1"/>
    <dgm:cxn modelId="{7EBBC694-2E66-4CFB-87A4-AF308DFC6F6E}" type="presParOf" srcId="{D0190ADA-55FF-4DD4-BCB1-FB0A5234BEE0}" destId="{6DE0B7AF-4BF9-4503-BF2B-BF70910F8FC2}" srcOrd="0" destOrd="0" presId="urn:microsoft.com/office/officeart/2005/8/layout/process1"/>
    <dgm:cxn modelId="{5D3A6B57-1A2F-48B0-970F-07F276CC5AA6}" type="presParOf" srcId="{D0190ADA-55FF-4DD4-BCB1-FB0A5234BEE0}" destId="{5C02CB8A-4B2D-45CA-9526-E7E7B7385190}" srcOrd="1" destOrd="0" presId="urn:microsoft.com/office/officeart/2005/8/layout/process1"/>
    <dgm:cxn modelId="{1165D647-175D-4323-8506-F7CB4E352B94}" type="presParOf" srcId="{5C02CB8A-4B2D-45CA-9526-E7E7B7385190}" destId="{4FC67AA8-0949-42E9-8437-E1E7278B5B3C}" srcOrd="0" destOrd="0" presId="urn:microsoft.com/office/officeart/2005/8/layout/process1"/>
    <dgm:cxn modelId="{3EA353BE-5446-4A3F-8FE1-E32F38F8C2B4}" type="presParOf" srcId="{D0190ADA-55FF-4DD4-BCB1-FB0A5234BEE0}" destId="{3ADC3EC2-863E-4456-BB58-B5D890DC5B98}" srcOrd="2" destOrd="0" presId="urn:microsoft.com/office/officeart/2005/8/layout/process1"/>
    <dgm:cxn modelId="{A1775156-61AF-474A-A004-B380C81117E5}" type="presParOf" srcId="{D0190ADA-55FF-4DD4-BCB1-FB0A5234BEE0}" destId="{2774E5EA-3C5E-436D-93F9-EE51D32E198F}" srcOrd="3" destOrd="0" presId="urn:microsoft.com/office/officeart/2005/8/layout/process1"/>
    <dgm:cxn modelId="{562951EA-EC8D-4B63-809E-3D413604544E}" type="presParOf" srcId="{2774E5EA-3C5E-436D-93F9-EE51D32E198F}" destId="{75E3A487-08EA-4D5E-8272-C3E861B7A4A8}" srcOrd="0" destOrd="0" presId="urn:microsoft.com/office/officeart/2005/8/layout/process1"/>
    <dgm:cxn modelId="{F3E6F14E-73DE-42A8-A165-40758C4078A1}" type="presParOf" srcId="{D0190ADA-55FF-4DD4-BCB1-FB0A5234BEE0}" destId="{8919D37B-60B4-417D-B336-35A775867168}" srcOrd="4" destOrd="0" presId="urn:microsoft.com/office/officeart/2005/8/layout/process1"/>
    <dgm:cxn modelId="{A8B81519-7104-475F-95C5-D7718FFD8120}" type="presParOf" srcId="{D0190ADA-55FF-4DD4-BCB1-FB0A5234BEE0}" destId="{72D22AB8-2491-4190-9E50-7D82ED194C9E}" srcOrd="5" destOrd="0" presId="urn:microsoft.com/office/officeart/2005/8/layout/process1"/>
    <dgm:cxn modelId="{F473FF73-E5A8-483D-9BE3-2D60AE52D98D}" type="presParOf" srcId="{72D22AB8-2491-4190-9E50-7D82ED194C9E}" destId="{4168247B-09FC-4F8F-BDE7-A0A369C630C7}" srcOrd="0" destOrd="0" presId="urn:microsoft.com/office/officeart/2005/8/layout/process1"/>
    <dgm:cxn modelId="{1535D74E-F246-40BC-8701-27030D3A984E}" type="presParOf" srcId="{D0190ADA-55FF-4DD4-BCB1-FB0A5234BEE0}" destId="{635AA0E8-44A1-42B5-8136-9C172EA59EB0}"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AF27FF-D01F-41F7-846B-B0C671D52068}" type="doc">
      <dgm:prSet loTypeId="urn:microsoft.com/office/officeart/2005/8/layout/process1" loCatId="process" qsTypeId="urn:microsoft.com/office/officeart/2005/8/quickstyle/simple1" qsCatId="simple" csTypeId="urn:microsoft.com/office/officeart/2005/8/colors/accent1_2" csCatId="accent1" phldr="1"/>
      <dgm:spPr/>
    </dgm:pt>
    <dgm:pt modelId="{5C292553-54CA-4C81-86A2-F04CDC047E25}">
      <dgm:prSet phldrT="[文字]"/>
      <dgm:spPr/>
      <dgm:t>
        <a:bodyPr/>
        <a:lstStyle/>
        <a:p>
          <a:r>
            <a:rPr lang="en-HK" dirty="0"/>
            <a:t>Loading of collected dataset</a:t>
          </a:r>
        </a:p>
      </dgm:t>
    </dgm:pt>
    <dgm:pt modelId="{E493F5EC-E2AD-40FC-BA62-111B8FBB8654}" type="parTrans" cxnId="{2E7F7EB4-D499-4F52-BA17-24DF03FC53F1}">
      <dgm:prSet/>
      <dgm:spPr/>
      <dgm:t>
        <a:bodyPr/>
        <a:lstStyle/>
        <a:p>
          <a:endParaRPr lang="en-HK"/>
        </a:p>
      </dgm:t>
    </dgm:pt>
    <dgm:pt modelId="{7B0F9E8D-1900-472A-BA82-A5BAFF16D2BD}" type="sibTrans" cxnId="{2E7F7EB4-D499-4F52-BA17-24DF03FC53F1}">
      <dgm:prSet/>
      <dgm:spPr/>
      <dgm:t>
        <a:bodyPr/>
        <a:lstStyle/>
        <a:p>
          <a:endParaRPr lang="en-HK"/>
        </a:p>
      </dgm:t>
    </dgm:pt>
    <dgm:pt modelId="{A8B75693-59C4-4ECB-9328-926FF8626BE9}">
      <dgm:prSet phldrT="[文字]"/>
      <dgm:spPr/>
      <dgm:t>
        <a:bodyPr/>
        <a:lstStyle/>
        <a:p>
          <a:r>
            <a:rPr lang="en-HK" dirty="0"/>
            <a:t>Identification and calculating the percentage of the missing values in each attribute</a:t>
          </a:r>
        </a:p>
      </dgm:t>
    </dgm:pt>
    <dgm:pt modelId="{4CF54311-9060-4ADE-B415-30609090E5CE}" type="parTrans" cxnId="{3924F5D1-AE88-46FD-906D-4BA35F6706D9}">
      <dgm:prSet/>
      <dgm:spPr/>
      <dgm:t>
        <a:bodyPr/>
        <a:lstStyle/>
        <a:p>
          <a:endParaRPr lang="en-HK"/>
        </a:p>
      </dgm:t>
    </dgm:pt>
    <dgm:pt modelId="{7238215C-594E-49A5-B0C7-882E64EF7777}" type="sibTrans" cxnId="{3924F5D1-AE88-46FD-906D-4BA35F6706D9}">
      <dgm:prSet/>
      <dgm:spPr/>
      <dgm:t>
        <a:bodyPr/>
        <a:lstStyle/>
        <a:p>
          <a:endParaRPr lang="en-HK"/>
        </a:p>
      </dgm:t>
    </dgm:pt>
    <dgm:pt modelId="{40773214-586A-47F1-8A44-974257B6766E}">
      <dgm:prSet phldrT="[文字]"/>
      <dgm:spPr/>
      <dgm:t>
        <a:bodyPr/>
        <a:lstStyle/>
        <a:p>
          <a:r>
            <a:rPr lang="en-HK" dirty="0"/>
            <a:t>Identification which columns are numerical and categorical</a:t>
          </a:r>
        </a:p>
      </dgm:t>
    </dgm:pt>
    <dgm:pt modelId="{D5DEFE50-DF92-49E9-811E-F16313F67887}" type="parTrans" cxnId="{377B65C1-EB8E-4A24-8EA3-C3444E927149}">
      <dgm:prSet/>
      <dgm:spPr/>
      <dgm:t>
        <a:bodyPr/>
        <a:lstStyle/>
        <a:p>
          <a:endParaRPr lang="en-HK"/>
        </a:p>
      </dgm:t>
    </dgm:pt>
    <dgm:pt modelId="{DF438FC3-16EB-4989-B457-5E2D7A4D02CF}" type="sibTrans" cxnId="{377B65C1-EB8E-4A24-8EA3-C3444E927149}">
      <dgm:prSet/>
      <dgm:spPr/>
      <dgm:t>
        <a:bodyPr/>
        <a:lstStyle/>
        <a:p>
          <a:endParaRPr lang="en-HK"/>
        </a:p>
      </dgm:t>
    </dgm:pt>
    <dgm:pt modelId="{7331C854-3C45-4041-8D34-38BD2B001ACE}">
      <dgm:prSet phldrT="[文字]"/>
      <dgm:spPr/>
      <dgm:t>
        <a:bodyPr/>
        <a:lstStyle/>
        <a:p>
          <a:r>
            <a:rPr lang="en-HK" dirty="0"/>
            <a:t>Calculation the number of launches on each site</a:t>
          </a:r>
        </a:p>
      </dgm:t>
    </dgm:pt>
    <dgm:pt modelId="{08EF7965-0F34-4D58-921E-7E1999A66222}" type="parTrans" cxnId="{928A5DB1-CD30-44BF-B84C-68F4B3C4D4CD}">
      <dgm:prSet/>
      <dgm:spPr/>
      <dgm:t>
        <a:bodyPr/>
        <a:lstStyle/>
        <a:p>
          <a:endParaRPr lang="en-HK"/>
        </a:p>
      </dgm:t>
    </dgm:pt>
    <dgm:pt modelId="{336A4FE8-BB7D-48A8-B672-E960CD7DDEE6}" type="sibTrans" cxnId="{928A5DB1-CD30-44BF-B84C-68F4B3C4D4CD}">
      <dgm:prSet/>
      <dgm:spPr/>
      <dgm:t>
        <a:bodyPr/>
        <a:lstStyle/>
        <a:p>
          <a:endParaRPr lang="en-HK"/>
        </a:p>
      </dgm:t>
    </dgm:pt>
    <dgm:pt modelId="{340F347A-5316-4637-9011-49889E791177}">
      <dgm:prSet phldrT="[文字]"/>
      <dgm:spPr/>
      <dgm:t>
        <a:bodyPr/>
        <a:lstStyle/>
        <a:p>
          <a:r>
            <a:rPr lang="en-HK" dirty="0"/>
            <a:t>Calculation the number and occurrence of each orbit</a:t>
          </a:r>
        </a:p>
      </dgm:t>
    </dgm:pt>
    <dgm:pt modelId="{D0EFF213-2529-4EAD-9289-5647379204CF}" type="parTrans" cxnId="{A56CDC4E-E6A0-4FE8-914D-BAC9BAB3B1B1}">
      <dgm:prSet/>
      <dgm:spPr/>
      <dgm:t>
        <a:bodyPr/>
        <a:lstStyle/>
        <a:p>
          <a:endParaRPr lang="en-HK"/>
        </a:p>
      </dgm:t>
    </dgm:pt>
    <dgm:pt modelId="{D5D8288D-AC52-4E9C-BBC8-E882A2409ED5}" type="sibTrans" cxnId="{A56CDC4E-E6A0-4FE8-914D-BAC9BAB3B1B1}">
      <dgm:prSet/>
      <dgm:spPr/>
      <dgm:t>
        <a:bodyPr/>
        <a:lstStyle/>
        <a:p>
          <a:endParaRPr lang="en-HK"/>
        </a:p>
      </dgm:t>
    </dgm:pt>
    <dgm:pt modelId="{0AB0941D-1DA3-4535-9F1B-EBD5A441368C}">
      <dgm:prSet phldrT="[文字]"/>
      <dgm:spPr/>
      <dgm:t>
        <a:bodyPr/>
        <a:lstStyle/>
        <a:p>
          <a:r>
            <a:rPr lang="en-HK" dirty="0"/>
            <a:t>Creation of landing outcome label from Outcome column</a:t>
          </a:r>
        </a:p>
      </dgm:t>
    </dgm:pt>
    <dgm:pt modelId="{B729EC01-1702-455F-9343-CD7D9E51DAFB}" type="parTrans" cxnId="{3FB47260-EE5A-486B-8077-025B54659B75}">
      <dgm:prSet/>
      <dgm:spPr/>
      <dgm:t>
        <a:bodyPr/>
        <a:lstStyle/>
        <a:p>
          <a:endParaRPr lang="en-HK"/>
        </a:p>
      </dgm:t>
    </dgm:pt>
    <dgm:pt modelId="{0492251B-DF45-476C-ACC1-94A037977736}" type="sibTrans" cxnId="{3FB47260-EE5A-486B-8077-025B54659B75}">
      <dgm:prSet/>
      <dgm:spPr/>
      <dgm:t>
        <a:bodyPr/>
        <a:lstStyle/>
        <a:p>
          <a:endParaRPr lang="en-HK"/>
        </a:p>
      </dgm:t>
    </dgm:pt>
    <dgm:pt modelId="{9249F62D-CD58-43B9-A058-A8898950590C}">
      <dgm:prSet phldrT="[文字]"/>
      <dgm:spPr/>
      <dgm:t>
        <a:bodyPr/>
        <a:lstStyle/>
        <a:p>
          <a:r>
            <a:rPr lang="en-HK" dirty="0"/>
            <a:t>Determination of the success rate of returning the first stage of the rocket</a:t>
          </a:r>
        </a:p>
      </dgm:t>
    </dgm:pt>
    <dgm:pt modelId="{435CFF1A-FA5D-4449-9659-D02735BCED87}" type="parTrans" cxnId="{0F5D0ADB-9D50-42E3-A3CE-A79558BF52F2}">
      <dgm:prSet/>
      <dgm:spPr/>
      <dgm:t>
        <a:bodyPr/>
        <a:lstStyle/>
        <a:p>
          <a:endParaRPr lang="en-HK"/>
        </a:p>
      </dgm:t>
    </dgm:pt>
    <dgm:pt modelId="{D44891A2-2DF3-411A-B7AA-5B3813262606}" type="sibTrans" cxnId="{0F5D0ADB-9D50-42E3-A3CE-A79558BF52F2}">
      <dgm:prSet/>
      <dgm:spPr/>
      <dgm:t>
        <a:bodyPr/>
        <a:lstStyle/>
        <a:p>
          <a:endParaRPr lang="en-HK"/>
        </a:p>
      </dgm:t>
    </dgm:pt>
    <dgm:pt modelId="{23FBDD3F-7A2A-472D-A0CA-81DC1C68BCE6}" type="pres">
      <dgm:prSet presAssocID="{E4AF27FF-D01F-41F7-846B-B0C671D52068}" presName="Name0" presStyleCnt="0">
        <dgm:presLayoutVars>
          <dgm:dir/>
          <dgm:resizeHandles val="exact"/>
        </dgm:presLayoutVars>
      </dgm:prSet>
      <dgm:spPr/>
    </dgm:pt>
    <dgm:pt modelId="{75FFB67B-6F94-4B7D-94F7-F70ACD801D02}" type="pres">
      <dgm:prSet presAssocID="{5C292553-54CA-4C81-86A2-F04CDC047E25}" presName="node" presStyleLbl="node1" presStyleIdx="0" presStyleCnt="7">
        <dgm:presLayoutVars>
          <dgm:bulletEnabled val="1"/>
        </dgm:presLayoutVars>
      </dgm:prSet>
      <dgm:spPr/>
    </dgm:pt>
    <dgm:pt modelId="{549FA48D-60FD-4121-9B3F-CE07A0D0FB0E}" type="pres">
      <dgm:prSet presAssocID="{7B0F9E8D-1900-472A-BA82-A5BAFF16D2BD}" presName="sibTrans" presStyleLbl="sibTrans2D1" presStyleIdx="0" presStyleCnt="6"/>
      <dgm:spPr/>
    </dgm:pt>
    <dgm:pt modelId="{38159CB2-5220-4765-83D0-005F06B813B0}" type="pres">
      <dgm:prSet presAssocID="{7B0F9E8D-1900-472A-BA82-A5BAFF16D2BD}" presName="connectorText" presStyleLbl="sibTrans2D1" presStyleIdx="0" presStyleCnt="6"/>
      <dgm:spPr/>
    </dgm:pt>
    <dgm:pt modelId="{8FF727A4-04A6-4FF7-9CD2-E71BFABC3389}" type="pres">
      <dgm:prSet presAssocID="{A8B75693-59C4-4ECB-9328-926FF8626BE9}" presName="node" presStyleLbl="node1" presStyleIdx="1" presStyleCnt="7">
        <dgm:presLayoutVars>
          <dgm:bulletEnabled val="1"/>
        </dgm:presLayoutVars>
      </dgm:prSet>
      <dgm:spPr/>
    </dgm:pt>
    <dgm:pt modelId="{2E4EC809-6C64-46DA-B7A7-FA211C55D27C}" type="pres">
      <dgm:prSet presAssocID="{7238215C-594E-49A5-B0C7-882E64EF7777}" presName="sibTrans" presStyleLbl="sibTrans2D1" presStyleIdx="1" presStyleCnt="6"/>
      <dgm:spPr/>
    </dgm:pt>
    <dgm:pt modelId="{8F528BD0-3ECD-43A9-B4F8-EC6D815649F5}" type="pres">
      <dgm:prSet presAssocID="{7238215C-594E-49A5-B0C7-882E64EF7777}" presName="connectorText" presStyleLbl="sibTrans2D1" presStyleIdx="1" presStyleCnt="6"/>
      <dgm:spPr/>
    </dgm:pt>
    <dgm:pt modelId="{23D3A1DD-C00E-4C85-8586-26C006D7C44A}" type="pres">
      <dgm:prSet presAssocID="{40773214-586A-47F1-8A44-974257B6766E}" presName="node" presStyleLbl="node1" presStyleIdx="2" presStyleCnt="7">
        <dgm:presLayoutVars>
          <dgm:bulletEnabled val="1"/>
        </dgm:presLayoutVars>
      </dgm:prSet>
      <dgm:spPr/>
    </dgm:pt>
    <dgm:pt modelId="{63AA7601-778F-4977-BCF5-32CF2157285C}" type="pres">
      <dgm:prSet presAssocID="{DF438FC3-16EB-4989-B457-5E2D7A4D02CF}" presName="sibTrans" presStyleLbl="sibTrans2D1" presStyleIdx="2" presStyleCnt="6"/>
      <dgm:spPr/>
    </dgm:pt>
    <dgm:pt modelId="{AFAEC926-5E50-4432-82F3-B1B495F625C3}" type="pres">
      <dgm:prSet presAssocID="{DF438FC3-16EB-4989-B457-5E2D7A4D02CF}" presName="connectorText" presStyleLbl="sibTrans2D1" presStyleIdx="2" presStyleCnt="6"/>
      <dgm:spPr/>
    </dgm:pt>
    <dgm:pt modelId="{B3F0FCBA-236E-489D-AF38-9177614C8913}" type="pres">
      <dgm:prSet presAssocID="{7331C854-3C45-4041-8D34-38BD2B001ACE}" presName="node" presStyleLbl="node1" presStyleIdx="3" presStyleCnt="7">
        <dgm:presLayoutVars>
          <dgm:bulletEnabled val="1"/>
        </dgm:presLayoutVars>
      </dgm:prSet>
      <dgm:spPr/>
    </dgm:pt>
    <dgm:pt modelId="{D2D11292-C754-4F44-8601-4AA0D818BA0B}" type="pres">
      <dgm:prSet presAssocID="{336A4FE8-BB7D-48A8-B672-E960CD7DDEE6}" presName="sibTrans" presStyleLbl="sibTrans2D1" presStyleIdx="3" presStyleCnt="6"/>
      <dgm:spPr/>
    </dgm:pt>
    <dgm:pt modelId="{7A8D13EA-1E3B-43D5-A255-DF4EB85D50A9}" type="pres">
      <dgm:prSet presAssocID="{336A4FE8-BB7D-48A8-B672-E960CD7DDEE6}" presName="connectorText" presStyleLbl="sibTrans2D1" presStyleIdx="3" presStyleCnt="6"/>
      <dgm:spPr/>
    </dgm:pt>
    <dgm:pt modelId="{34BF2BC0-0B5E-4E49-A2C6-79016942DB9D}" type="pres">
      <dgm:prSet presAssocID="{340F347A-5316-4637-9011-49889E791177}" presName="node" presStyleLbl="node1" presStyleIdx="4" presStyleCnt="7">
        <dgm:presLayoutVars>
          <dgm:bulletEnabled val="1"/>
        </dgm:presLayoutVars>
      </dgm:prSet>
      <dgm:spPr/>
    </dgm:pt>
    <dgm:pt modelId="{284D8AA6-2751-450B-8871-28C459061EB4}" type="pres">
      <dgm:prSet presAssocID="{D5D8288D-AC52-4E9C-BBC8-E882A2409ED5}" presName="sibTrans" presStyleLbl="sibTrans2D1" presStyleIdx="4" presStyleCnt="6"/>
      <dgm:spPr/>
    </dgm:pt>
    <dgm:pt modelId="{6FCAFC4E-0232-4F89-AA3F-0F2DDDA01049}" type="pres">
      <dgm:prSet presAssocID="{D5D8288D-AC52-4E9C-BBC8-E882A2409ED5}" presName="connectorText" presStyleLbl="sibTrans2D1" presStyleIdx="4" presStyleCnt="6"/>
      <dgm:spPr/>
    </dgm:pt>
    <dgm:pt modelId="{407CA30E-F9C7-4019-B407-EDAD709882B0}" type="pres">
      <dgm:prSet presAssocID="{0AB0941D-1DA3-4535-9F1B-EBD5A441368C}" presName="node" presStyleLbl="node1" presStyleIdx="5" presStyleCnt="7">
        <dgm:presLayoutVars>
          <dgm:bulletEnabled val="1"/>
        </dgm:presLayoutVars>
      </dgm:prSet>
      <dgm:spPr/>
    </dgm:pt>
    <dgm:pt modelId="{199A0091-5C67-4BD3-837B-B9F733EEBC84}" type="pres">
      <dgm:prSet presAssocID="{0492251B-DF45-476C-ACC1-94A037977736}" presName="sibTrans" presStyleLbl="sibTrans2D1" presStyleIdx="5" presStyleCnt="6"/>
      <dgm:spPr/>
    </dgm:pt>
    <dgm:pt modelId="{8162FB38-CEF3-4EBE-BBBD-F2E56EA2CEB8}" type="pres">
      <dgm:prSet presAssocID="{0492251B-DF45-476C-ACC1-94A037977736}" presName="connectorText" presStyleLbl="sibTrans2D1" presStyleIdx="5" presStyleCnt="6"/>
      <dgm:spPr/>
    </dgm:pt>
    <dgm:pt modelId="{A77E1D9E-8346-44BB-A9A5-69F2A5B10BE5}" type="pres">
      <dgm:prSet presAssocID="{9249F62D-CD58-43B9-A058-A8898950590C}" presName="node" presStyleLbl="node1" presStyleIdx="6" presStyleCnt="7">
        <dgm:presLayoutVars>
          <dgm:bulletEnabled val="1"/>
        </dgm:presLayoutVars>
      </dgm:prSet>
      <dgm:spPr/>
    </dgm:pt>
  </dgm:ptLst>
  <dgm:cxnLst>
    <dgm:cxn modelId="{0B34F110-3B7F-4993-B8C8-2230499E254E}" type="presOf" srcId="{E4AF27FF-D01F-41F7-846B-B0C671D52068}" destId="{23FBDD3F-7A2A-472D-A0CA-81DC1C68BCE6}" srcOrd="0" destOrd="0" presId="urn:microsoft.com/office/officeart/2005/8/layout/process1"/>
    <dgm:cxn modelId="{CB0EA722-1531-4A6B-BCAF-73860192BD8D}" type="presOf" srcId="{0492251B-DF45-476C-ACC1-94A037977736}" destId="{8162FB38-CEF3-4EBE-BBBD-F2E56EA2CEB8}" srcOrd="1" destOrd="0" presId="urn:microsoft.com/office/officeart/2005/8/layout/process1"/>
    <dgm:cxn modelId="{266F8127-5AC2-4EF1-B457-D8543593B1B3}" type="presOf" srcId="{7238215C-594E-49A5-B0C7-882E64EF7777}" destId="{8F528BD0-3ECD-43A9-B4F8-EC6D815649F5}" srcOrd="1" destOrd="0" presId="urn:microsoft.com/office/officeart/2005/8/layout/process1"/>
    <dgm:cxn modelId="{948E082F-9462-4940-8AD3-34706801B4E8}" type="presOf" srcId="{9249F62D-CD58-43B9-A058-A8898950590C}" destId="{A77E1D9E-8346-44BB-A9A5-69F2A5B10BE5}" srcOrd="0" destOrd="0" presId="urn:microsoft.com/office/officeart/2005/8/layout/process1"/>
    <dgm:cxn modelId="{E7029D30-0A80-4649-9E08-499C6AF3607B}" type="presOf" srcId="{0492251B-DF45-476C-ACC1-94A037977736}" destId="{199A0091-5C67-4BD3-837B-B9F733EEBC84}" srcOrd="0" destOrd="0" presId="urn:microsoft.com/office/officeart/2005/8/layout/process1"/>
    <dgm:cxn modelId="{BF992B34-0B14-44C9-8C52-5C1C33ECE6EA}" type="presOf" srcId="{A8B75693-59C4-4ECB-9328-926FF8626BE9}" destId="{8FF727A4-04A6-4FF7-9CD2-E71BFABC3389}" srcOrd="0" destOrd="0" presId="urn:microsoft.com/office/officeart/2005/8/layout/process1"/>
    <dgm:cxn modelId="{5BC04134-73F2-459E-B8A0-EDC3C9D61C03}" type="presOf" srcId="{336A4FE8-BB7D-48A8-B672-E960CD7DDEE6}" destId="{D2D11292-C754-4F44-8601-4AA0D818BA0B}" srcOrd="0" destOrd="0" presId="urn:microsoft.com/office/officeart/2005/8/layout/process1"/>
    <dgm:cxn modelId="{DBCDCA3A-97F2-4980-9556-BCA7721502CA}" type="presOf" srcId="{D5D8288D-AC52-4E9C-BBC8-E882A2409ED5}" destId="{284D8AA6-2751-450B-8871-28C459061EB4}" srcOrd="0" destOrd="0" presId="urn:microsoft.com/office/officeart/2005/8/layout/process1"/>
    <dgm:cxn modelId="{49073A5C-D132-42DD-B73F-9C798C67A127}" type="presOf" srcId="{0AB0941D-1DA3-4535-9F1B-EBD5A441368C}" destId="{407CA30E-F9C7-4019-B407-EDAD709882B0}" srcOrd="0" destOrd="0" presId="urn:microsoft.com/office/officeart/2005/8/layout/process1"/>
    <dgm:cxn modelId="{3FB47260-EE5A-486B-8077-025B54659B75}" srcId="{E4AF27FF-D01F-41F7-846B-B0C671D52068}" destId="{0AB0941D-1DA3-4535-9F1B-EBD5A441368C}" srcOrd="5" destOrd="0" parTransId="{B729EC01-1702-455F-9343-CD7D9E51DAFB}" sibTransId="{0492251B-DF45-476C-ACC1-94A037977736}"/>
    <dgm:cxn modelId="{68933662-DA6D-4996-AE77-D1B049F91297}" type="presOf" srcId="{7B0F9E8D-1900-472A-BA82-A5BAFF16D2BD}" destId="{38159CB2-5220-4765-83D0-005F06B813B0}" srcOrd="1" destOrd="0" presId="urn:microsoft.com/office/officeart/2005/8/layout/process1"/>
    <dgm:cxn modelId="{A56CDC4E-E6A0-4FE8-914D-BAC9BAB3B1B1}" srcId="{E4AF27FF-D01F-41F7-846B-B0C671D52068}" destId="{340F347A-5316-4637-9011-49889E791177}" srcOrd="4" destOrd="0" parTransId="{D0EFF213-2529-4EAD-9289-5647379204CF}" sibTransId="{D5D8288D-AC52-4E9C-BBC8-E882A2409ED5}"/>
    <dgm:cxn modelId="{9C31E57B-F0D3-432C-8904-E92376A6DDBC}" type="presOf" srcId="{D5D8288D-AC52-4E9C-BBC8-E882A2409ED5}" destId="{6FCAFC4E-0232-4F89-AA3F-0F2DDDA01049}" srcOrd="1" destOrd="0" presId="urn:microsoft.com/office/officeart/2005/8/layout/process1"/>
    <dgm:cxn modelId="{589F7287-94D7-4FDB-AE7A-C89B399D9889}" type="presOf" srcId="{7331C854-3C45-4041-8D34-38BD2B001ACE}" destId="{B3F0FCBA-236E-489D-AF38-9177614C8913}" srcOrd="0" destOrd="0" presId="urn:microsoft.com/office/officeart/2005/8/layout/process1"/>
    <dgm:cxn modelId="{6558588C-8A16-4F9B-83D4-1720D85BA7C0}" type="presOf" srcId="{5C292553-54CA-4C81-86A2-F04CDC047E25}" destId="{75FFB67B-6F94-4B7D-94F7-F70ACD801D02}" srcOrd="0" destOrd="0" presId="urn:microsoft.com/office/officeart/2005/8/layout/process1"/>
    <dgm:cxn modelId="{968FA98D-B705-4775-8256-C650D219144C}" type="presOf" srcId="{DF438FC3-16EB-4989-B457-5E2D7A4D02CF}" destId="{AFAEC926-5E50-4432-82F3-B1B495F625C3}" srcOrd="1" destOrd="0" presId="urn:microsoft.com/office/officeart/2005/8/layout/process1"/>
    <dgm:cxn modelId="{928A5DB1-CD30-44BF-B84C-68F4B3C4D4CD}" srcId="{E4AF27FF-D01F-41F7-846B-B0C671D52068}" destId="{7331C854-3C45-4041-8D34-38BD2B001ACE}" srcOrd="3" destOrd="0" parTransId="{08EF7965-0F34-4D58-921E-7E1999A66222}" sibTransId="{336A4FE8-BB7D-48A8-B672-E960CD7DDEE6}"/>
    <dgm:cxn modelId="{2E7F7EB4-D499-4F52-BA17-24DF03FC53F1}" srcId="{E4AF27FF-D01F-41F7-846B-B0C671D52068}" destId="{5C292553-54CA-4C81-86A2-F04CDC047E25}" srcOrd="0" destOrd="0" parTransId="{E493F5EC-E2AD-40FC-BA62-111B8FBB8654}" sibTransId="{7B0F9E8D-1900-472A-BA82-A5BAFF16D2BD}"/>
    <dgm:cxn modelId="{9AFD87B9-551C-4756-99F5-1751502106A3}" type="presOf" srcId="{336A4FE8-BB7D-48A8-B672-E960CD7DDEE6}" destId="{7A8D13EA-1E3B-43D5-A255-DF4EB85D50A9}" srcOrd="1" destOrd="0" presId="urn:microsoft.com/office/officeart/2005/8/layout/process1"/>
    <dgm:cxn modelId="{2F10EABC-D728-4C78-9C65-CEF4F1AC5A1A}" type="presOf" srcId="{40773214-586A-47F1-8A44-974257B6766E}" destId="{23D3A1DD-C00E-4C85-8586-26C006D7C44A}" srcOrd="0" destOrd="0" presId="urn:microsoft.com/office/officeart/2005/8/layout/process1"/>
    <dgm:cxn modelId="{377B65C1-EB8E-4A24-8EA3-C3444E927149}" srcId="{E4AF27FF-D01F-41F7-846B-B0C671D52068}" destId="{40773214-586A-47F1-8A44-974257B6766E}" srcOrd="2" destOrd="0" parTransId="{D5DEFE50-DF92-49E9-811E-F16313F67887}" sibTransId="{DF438FC3-16EB-4989-B457-5E2D7A4D02CF}"/>
    <dgm:cxn modelId="{8E0539C3-BDA0-45D6-BEEA-2722A28DE95B}" type="presOf" srcId="{DF438FC3-16EB-4989-B457-5E2D7A4D02CF}" destId="{63AA7601-778F-4977-BCF5-32CF2157285C}" srcOrd="0" destOrd="0" presId="urn:microsoft.com/office/officeart/2005/8/layout/process1"/>
    <dgm:cxn modelId="{3924F5D1-AE88-46FD-906D-4BA35F6706D9}" srcId="{E4AF27FF-D01F-41F7-846B-B0C671D52068}" destId="{A8B75693-59C4-4ECB-9328-926FF8626BE9}" srcOrd="1" destOrd="0" parTransId="{4CF54311-9060-4ADE-B415-30609090E5CE}" sibTransId="{7238215C-594E-49A5-B0C7-882E64EF7777}"/>
    <dgm:cxn modelId="{0F5D0ADB-9D50-42E3-A3CE-A79558BF52F2}" srcId="{E4AF27FF-D01F-41F7-846B-B0C671D52068}" destId="{9249F62D-CD58-43B9-A058-A8898950590C}" srcOrd="6" destOrd="0" parTransId="{435CFF1A-FA5D-4449-9659-D02735BCED87}" sibTransId="{D44891A2-2DF3-411A-B7AA-5B3813262606}"/>
    <dgm:cxn modelId="{F30A6EE6-1390-4F6D-839A-3DD0CB955C76}" type="presOf" srcId="{340F347A-5316-4637-9011-49889E791177}" destId="{34BF2BC0-0B5E-4E49-A2C6-79016942DB9D}" srcOrd="0" destOrd="0" presId="urn:microsoft.com/office/officeart/2005/8/layout/process1"/>
    <dgm:cxn modelId="{16F920EC-68DA-4759-8A16-5A09CCF1F6C1}" type="presOf" srcId="{7238215C-594E-49A5-B0C7-882E64EF7777}" destId="{2E4EC809-6C64-46DA-B7A7-FA211C55D27C}" srcOrd="0" destOrd="0" presId="urn:microsoft.com/office/officeart/2005/8/layout/process1"/>
    <dgm:cxn modelId="{AB5FD8F6-6FD9-442E-874D-55DD8D7E1F3A}" type="presOf" srcId="{7B0F9E8D-1900-472A-BA82-A5BAFF16D2BD}" destId="{549FA48D-60FD-4121-9B3F-CE07A0D0FB0E}" srcOrd="0" destOrd="0" presId="urn:microsoft.com/office/officeart/2005/8/layout/process1"/>
    <dgm:cxn modelId="{51371216-6703-4AB3-A6E7-0403E3A588EF}" type="presParOf" srcId="{23FBDD3F-7A2A-472D-A0CA-81DC1C68BCE6}" destId="{75FFB67B-6F94-4B7D-94F7-F70ACD801D02}" srcOrd="0" destOrd="0" presId="urn:microsoft.com/office/officeart/2005/8/layout/process1"/>
    <dgm:cxn modelId="{D57A69B5-5257-4628-81B1-7DBD33059F11}" type="presParOf" srcId="{23FBDD3F-7A2A-472D-A0CA-81DC1C68BCE6}" destId="{549FA48D-60FD-4121-9B3F-CE07A0D0FB0E}" srcOrd="1" destOrd="0" presId="urn:microsoft.com/office/officeart/2005/8/layout/process1"/>
    <dgm:cxn modelId="{14B4AAC4-74ED-41C1-914E-4E990F36B769}" type="presParOf" srcId="{549FA48D-60FD-4121-9B3F-CE07A0D0FB0E}" destId="{38159CB2-5220-4765-83D0-005F06B813B0}" srcOrd="0" destOrd="0" presId="urn:microsoft.com/office/officeart/2005/8/layout/process1"/>
    <dgm:cxn modelId="{EDF2B8AB-B9A9-49DD-B18F-0B7DF15FC414}" type="presParOf" srcId="{23FBDD3F-7A2A-472D-A0CA-81DC1C68BCE6}" destId="{8FF727A4-04A6-4FF7-9CD2-E71BFABC3389}" srcOrd="2" destOrd="0" presId="urn:microsoft.com/office/officeart/2005/8/layout/process1"/>
    <dgm:cxn modelId="{9271E9FF-EE2E-41A4-B38E-F6558C0189FD}" type="presParOf" srcId="{23FBDD3F-7A2A-472D-A0CA-81DC1C68BCE6}" destId="{2E4EC809-6C64-46DA-B7A7-FA211C55D27C}" srcOrd="3" destOrd="0" presId="urn:microsoft.com/office/officeart/2005/8/layout/process1"/>
    <dgm:cxn modelId="{515725DD-377A-4D4A-8CA9-93EFB1FA0E7C}" type="presParOf" srcId="{2E4EC809-6C64-46DA-B7A7-FA211C55D27C}" destId="{8F528BD0-3ECD-43A9-B4F8-EC6D815649F5}" srcOrd="0" destOrd="0" presId="urn:microsoft.com/office/officeart/2005/8/layout/process1"/>
    <dgm:cxn modelId="{DFAF1BFA-AF78-4A70-B6E4-CCE4DC66C3A0}" type="presParOf" srcId="{23FBDD3F-7A2A-472D-A0CA-81DC1C68BCE6}" destId="{23D3A1DD-C00E-4C85-8586-26C006D7C44A}" srcOrd="4" destOrd="0" presId="urn:microsoft.com/office/officeart/2005/8/layout/process1"/>
    <dgm:cxn modelId="{04D303E3-180D-49FD-B52E-FDA62982962D}" type="presParOf" srcId="{23FBDD3F-7A2A-472D-A0CA-81DC1C68BCE6}" destId="{63AA7601-778F-4977-BCF5-32CF2157285C}" srcOrd="5" destOrd="0" presId="urn:microsoft.com/office/officeart/2005/8/layout/process1"/>
    <dgm:cxn modelId="{F789492A-127F-4B7E-9F26-0F538445D852}" type="presParOf" srcId="{63AA7601-778F-4977-BCF5-32CF2157285C}" destId="{AFAEC926-5E50-4432-82F3-B1B495F625C3}" srcOrd="0" destOrd="0" presId="urn:microsoft.com/office/officeart/2005/8/layout/process1"/>
    <dgm:cxn modelId="{35148BA5-6DE9-4509-9F4A-88D2C35D30BE}" type="presParOf" srcId="{23FBDD3F-7A2A-472D-A0CA-81DC1C68BCE6}" destId="{B3F0FCBA-236E-489D-AF38-9177614C8913}" srcOrd="6" destOrd="0" presId="urn:microsoft.com/office/officeart/2005/8/layout/process1"/>
    <dgm:cxn modelId="{16D32A97-17FC-440B-8A7B-FA282A8746BF}" type="presParOf" srcId="{23FBDD3F-7A2A-472D-A0CA-81DC1C68BCE6}" destId="{D2D11292-C754-4F44-8601-4AA0D818BA0B}" srcOrd="7" destOrd="0" presId="urn:microsoft.com/office/officeart/2005/8/layout/process1"/>
    <dgm:cxn modelId="{EB434BC5-E000-49F2-8BF4-9A231D5119EE}" type="presParOf" srcId="{D2D11292-C754-4F44-8601-4AA0D818BA0B}" destId="{7A8D13EA-1E3B-43D5-A255-DF4EB85D50A9}" srcOrd="0" destOrd="0" presId="urn:microsoft.com/office/officeart/2005/8/layout/process1"/>
    <dgm:cxn modelId="{ECF496A5-259E-4A2E-8526-21A62102B938}" type="presParOf" srcId="{23FBDD3F-7A2A-472D-A0CA-81DC1C68BCE6}" destId="{34BF2BC0-0B5E-4E49-A2C6-79016942DB9D}" srcOrd="8" destOrd="0" presId="urn:microsoft.com/office/officeart/2005/8/layout/process1"/>
    <dgm:cxn modelId="{BC02A4BC-C6EF-4ADB-830E-9E22912BC381}" type="presParOf" srcId="{23FBDD3F-7A2A-472D-A0CA-81DC1C68BCE6}" destId="{284D8AA6-2751-450B-8871-28C459061EB4}" srcOrd="9" destOrd="0" presId="urn:microsoft.com/office/officeart/2005/8/layout/process1"/>
    <dgm:cxn modelId="{9B1ED0DA-4BBE-4A65-9CFE-580B0A5DE52B}" type="presParOf" srcId="{284D8AA6-2751-450B-8871-28C459061EB4}" destId="{6FCAFC4E-0232-4F89-AA3F-0F2DDDA01049}" srcOrd="0" destOrd="0" presId="urn:microsoft.com/office/officeart/2005/8/layout/process1"/>
    <dgm:cxn modelId="{6F9FFE4F-21B4-4026-B57E-EC9794AED96D}" type="presParOf" srcId="{23FBDD3F-7A2A-472D-A0CA-81DC1C68BCE6}" destId="{407CA30E-F9C7-4019-B407-EDAD709882B0}" srcOrd="10" destOrd="0" presId="urn:microsoft.com/office/officeart/2005/8/layout/process1"/>
    <dgm:cxn modelId="{6EEC7732-77F6-4096-BF5E-7ED66EC0ECAA}" type="presParOf" srcId="{23FBDD3F-7A2A-472D-A0CA-81DC1C68BCE6}" destId="{199A0091-5C67-4BD3-837B-B9F733EEBC84}" srcOrd="11" destOrd="0" presId="urn:microsoft.com/office/officeart/2005/8/layout/process1"/>
    <dgm:cxn modelId="{7E5E16F9-F6DD-492C-AC89-B0E136D293AB}" type="presParOf" srcId="{199A0091-5C67-4BD3-837B-B9F733EEBC84}" destId="{8162FB38-CEF3-4EBE-BBBD-F2E56EA2CEB8}" srcOrd="0" destOrd="0" presId="urn:microsoft.com/office/officeart/2005/8/layout/process1"/>
    <dgm:cxn modelId="{008F7F9E-4A59-4BE6-ACEE-7E3574820A20}" type="presParOf" srcId="{23FBDD3F-7A2A-472D-A0CA-81DC1C68BCE6}" destId="{A77E1D9E-8346-44BB-A9A5-69F2A5B10BE5}"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581C4-5D5E-4D7E-A94D-C648A9377D73}"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HK"/>
        </a:p>
      </dgm:t>
    </dgm:pt>
    <dgm:pt modelId="{0F7914C2-0C25-42E7-A644-171E794DBDCA}">
      <dgm:prSet phldrT="[文字]"/>
      <dgm:spPr/>
      <dgm:t>
        <a:bodyPr/>
        <a:lstStyle/>
        <a:p>
          <a:r>
            <a:rPr lang="en-HK" dirty="0"/>
            <a:t>Importing the required python libraries</a:t>
          </a:r>
        </a:p>
      </dgm:t>
    </dgm:pt>
    <dgm:pt modelId="{5BEFB3B1-8B53-4211-8C81-A0F40350B8E1}" type="parTrans" cxnId="{CB803B86-A421-4DE8-8DC0-86DC7A72161C}">
      <dgm:prSet/>
      <dgm:spPr/>
      <dgm:t>
        <a:bodyPr/>
        <a:lstStyle/>
        <a:p>
          <a:endParaRPr lang="en-HK"/>
        </a:p>
      </dgm:t>
    </dgm:pt>
    <dgm:pt modelId="{50DDFC42-6805-4558-BE01-B6F7A9B2759D}" type="sibTrans" cxnId="{CB803B86-A421-4DE8-8DC0-86DC7A72161C}">
      <dgm:prSet/>
      <dgm:spPr/>
      <dgm:t>
        <a:bodyPr/>
        <a:lstStyle/>
        <a:p>
          <a:endParaRPr lang="en-HK"/>
        </a:p>
      </dgm:t>
    </dgm:pt>
    <dgm:pt modelId="{FA2445A2-480C-41EB-AB25-985C3C0B39A6}">
      <dgm:prSet phldrT="[文字]"/>
      <dgm:spPr/>
      <dgm:t>
        <a:bodyPr/>
        <a:lstStyle/>
        <a:p>
          <a:r>
            <a:rPr lang="en-HK" dirty="0"/>
            <a:t>Loading the cleaned data</a:t>
          </a:r>
        </a:p>
      </dgm:t>
    </dgm:pt>
    <dgm:pt modelId="{EC957551-C07F-4F9B-8855-D27FA9C652F3}" type="parTrans" cxnId="{EB56C13D-3993-4EE7-98E6-39324455DDCF}">
      <dgm:prSet/>
      <dgm:spPr/>
      <dgm:t>
        <a:bodyPr/>
        <a:lstStyle/>
        <a:p>
          <a:endParaRPr lang="en-HK"/>
        </a:p>
      </dgm:t>
    </dgm:pt>
    <dgm:pt modelId="{50F31E70-0773-4468-8C01-3FE7D70D761B}" type="sibTrans" cxnId="{EB56C13D-3993-4EE7-98E6-39324455DDCF}">
      <dgm:prSet/>
      <dgm:spPr/>
      <dgm:t>
        <a:bodyPr/>
        <a:lstStyle/>
        <a:p>
          <a:endParaRPr lang="en-HK"/>
        </a:p>
      </dgm:t>
    </dgm:pt>
    <dgm:pt modelId="{5C8EBA15-76F8-481E-9EDF-C99402B23BFB}">
      <dgm:prSet phldrT="[文字]"/>
      <dgm:spPr/>
      <dgm:t>
        <a:bodyPr/>
        <a:lstStyle/>
        <a:p>
          <a:r>
            <a:rPr lang="en-HK" dirty="0"/>
            <a:t>Standardizing the data</a:t>
          </a:r>
        </a:p>
      </dgm:t>
    </dgm:pt>
    <dgm:pt modelId="{491FC7BC-B758-47B0-AF9D-5F20305E6A6A}" type="parTrans" cxnId="{8411203D-1A5D-4C22-858F-3C5A264BADD7}">
      <dgm:prSet/>
      <dgm:spPr/>
      <dgm:t>
        <a:bodyPr/>
        <a:lstStyle/>
        <a:p>
          <a:endParaRPr lang="en-HK"/>
        </a:p>
      </dgm:t>
    </dgm:pt>
    <dgm:pt modelId="{8ABE3A54-89ED-40B7-B3CF-A75229A06CF8}" type="sibTrans" cxnId="{8411203D-1A5D-4C22-858F-3C5A264BADD7}">
      <dgm:prSet/>
      <dgm:spPr/>
      <dgm:t>
        <a:bodyPr/>
        <a:lstStyle/>
        <a:p>
          <a:endParaRPr lang="en-HK"/>
        </a:p>
      </dgm:t>
    </dgm:pt>
    <dgm:pt modelId="{73E823B7-D3EE-4EB9-8B1D-69A5FEE3D47B}">
      <dgm:prSet phldrT="[文字]"/>
      <dgm:spPr/>
      <dgm:t>
        <a:bodyPr/>
        <a:lstStyle/>
        <a:p>
          <a:r>
            <a:rPr lang="en-HK" dirty="0"/>
            <a:t>Splitting the data into Test/Train datasets</a:t>
          </a:r>
        </a:p>
      </dgm:t>
    </dgm:pt>
    <dgm:pt modelId="{68315DE8-1417-43DB-AFB1-7DC2790E33C0}" type="parTrans" cxnId="{A5857631-B774-452B-B1AB-18FABE25E315}">
      <dgm:prSet/>
      <dgm:spPr/>
      <dgm:t>
        <a:bodyPr/>
        <a:lstStyle/>
        <a:p>
          <a:endParaRPr lang="en-HK"/>
        </a:p>
      </dgm:t>
    </dgm:pt>
    <dgm:pt modelId="{31422FAA-39AF-4A3D-9DB5-BB693F12ACB7}" type="sibTrans" cxnId="{A5857631-B774-452B-B1AB-18FABE25E315}">
      <dgm:prSet/>
      <dgm:spPr/>
      <dgm:t>
        <a:bodyPr/>
        <a:lstStyle/>
        <a:p>
          <a:endParaRPr lang="en-HK"/>
        </a:p>
      </dgm:t>
    </dgm:pt>
    <dgm:pt modelId="{92FF9244-35D2-4CB1-A8EE-63167762536B}">
      <dgm:prSet phldrT="[文字]"/>
      <dgm:spPr/>
      <dgm:t>
        <a:bodyPr/>
        <a:lstStyle/>
        <a:p>
          <a:r>
            <a:rPr lang="en-HK" dirty="0"/>
            <a:t>Initializing classification algorithms</a:t>
          </a:r>
        </a:p>
      </dgm:t>
    </dgm:pt>
    <dgm:pt modelId="{7CC3833B-5822-45FC-A479-151AB74F36AC}" type="parTrans" cxnId="{A32E2B7A-EE1D-4B4F-A353-0F0B2B977CA7}">
      <dgm:prSet/>
      <dgm:spPr/>
      <dgm:t>
        <a:bodyPr/>
        <a:lstStyle/>
        <a:p>
          <a:endParaRPr lang="en-HK"/>
        </a:p>
      </dgm:t>
    </dgm:pt>
    <dgm:pt modelId="{C77C7E16-215C-4A07-8011-8E3DA7E7C699}" type="sibTrans" cxnId="{A32E2B7A-EE1D-4B4F-A353-0F0B2B977CA7}">
      <dgm:prSet/>
      <dgm:spPr/>
      <dgm:t>
        <a:bodyPr/>
        <a:lstStyle/>
        <a:p>
          <a:endParaRPr lang="en-HK"/>
        </a:p>
      </dgm:t>
    </dgm:pt>
    <dgm:pt modelId="{38890423-B88D-4F7E-A40C-259A9A7EC68A}">
      <dgm:prSet phldrT="[文字]"/>
      <dgm:spPr/>
      <dgm:t>
        <a:bodyPr/>
        <a:lstStyle/>
        <a:p>
          <a:r>
            <a:rPr lang="en-HK" dirty="0"/>
            <a:t>Using Grid Search technique</a:t>
          </a:r>
        </a:p>
      </dgm:t>
    </dgm:pt>
    <dgm:pt modelId="{178BAD0C-B8BE-45C5-A68F-468BF151E819}" type="parTrans" cxnId="{652C8E5F-19F4-461A-B768-5EE5690799F0}">
      <dgm:prSet/>
      <dgm:spPr/>
      <dgm:t>
        <a:bodyPr/>
        <a:lstStyle/>
        <a:p>
          <a:endParaRPr lang="en-HK"/>
        </a:p>
      </dgm:t>
    </dgm:pt>
    <dgm:pt modelId="{4DBDEF93-6F61-4585-8B23-FE52E5041427}" type="sibTrans" cxnId="{652C8E5F-19F4-461A-B768-5EE5690799F0}">
      <dgm:prSet/>
      <dgm:spPr/>
      <dgm:t>
        <a:bodyPr/>
        <a:lstStyle/>
        <a:p>
          <a:endParaRPr lang="en-HK"/>
        </a:p>
      </dgm:t>
    </dgm:pt>
    <dgm:pt modelId="{3E37CE0F-A98D-411F-8D8C-DFE80386A705}">
      <dgm:prSet phldrT="[文字]"/>
      <dgm:spPr/>
      <dgm:t>
        <a:bodyPr/>
        <a:lstStyle/>
        <a:p>
          <a:r>
            <a:rPr lang="en-HK" dirty="0"/>
            <a:t>Using evaluation techniques</a:t>
          </a:r>
        </a:p>
      </dgm:t>
    </dgm:pt>
    <dgm:pt modelId="{873A0847-3579-4FBD-8726-32BD52D4A38E}" type="parTrans" cxnId="{75843B6D-6FF8-4745-8FEF-4D49F629DF43}">
      <dgm:prSet/>
      <dgm:spPr/>
      <dgm:t>
        <a:bodyPr/>
        <a:lstStyle/>
        <a:p>
          <a:endParaRPr lang="en-HK"/>
        </a:p>
      </dgm:t>
    </dgm:pt>
    <dgm:pt modelId="{C40BA5FC-2E7F-40BD-AA50-CE002D0342B9}" type="sibTrans" cxnId="{75843B6D-6FF8-4745-8FEF-4D49F629DF43}">
      <dgm:prSet/>
      <dgm:spPr/>
      <dgm:t>
        <a:bodyPr/>
        <a:lstStyle/>
        <a:p>
          <a:endParaRPr lang="en-HK"/>
        </a:p>
      </dgm:t>
    </dgm:pt>
    <dgm:pt modelId="{83185A17-859F-4C6C-BEDD-3DFB5B76839F}">
      <dgm:prSet phldrT="[文字]"/>
      <dgm:spPr/>
      <dgm:t>
        <a:bodyPr/>
        <a:lstStyle/>
        <a:p>
          <a:r>
            <a:rPr lang="en-HK" dirty="0"/>
            <a:t>Identifying the best model and parameters</a:t>
          </a:r>
        </a:p>
      </dgm:t>
    </dgm:pt>
    <dgm:pt modelId="{5AD00D09-07EF-4E63-948E-645EE14A0690}" type="parTrans" cxnId="{F30D76B8-B9AE-4349-9150-AB8C0A37D262}">
      <dgm:prSet/>
      <dgm:spPr/>
      <dgm:t>
        <a:bodyPr/>
        <a:lstStyle/>
        <a:p>
          <a:endParaRPr lang="en-HK"/>
        </a:p>
      </dgm:t>
    </dgm:pt>
    <dgm:pt modelId="{9D512FA3-650E-41DB-B07B-F6CC9A7341F0}" type="sibTrans" cxnId="{F30D76B8-B9AE-4349-9150-AB8C0A37D262}">
      <dgm:prSet/>
      <dgm:spPr/>
      <dgm:t>
        <a:bodyPr/>
        <a:lstStyle/>
        <a:p>
          <a:endParaRPr lang="en-HK"/>
        </a:p>
      </dgm:t>
    </dgm:pt>
    <dgm:pt modelId="{C82B53EA-5A48-475B-A9E8-B8FA9620E15E}" type="pres">
      <dgm:prSet presAssocID="{1BB581C4-5D5E-4D7E-A94D-C648A9377D73}" presName="Name0" presStyleCnt="0">
        <dgm:presLayoutVars>
          <dgm:dir/>
          <dgm:resizeHandles val="exact"/>
        </dgm:presLayoutVars>
      </dgm:prSet>
      <dgm:spPr/>
    </dgm:pt>
    <dgm:pt modelId="{2B4E0BA8-A699-4F70-87E0-CC4ACBF2E0A5}" type="pres">
      <dgm:prSet presAssocID="{0F7914C2-0C25-42E7-A644-171E794DBDCA}" presName="node" presStyleLbl="node1" presStyleIdx="0" presStyleCnt="8">
        <dgm:presLayoutVars>
          <dgm:bulletEnabled val="1"/>
        </dgm:presLayoutVars>
      </dgm:prSet>
      <dgm:spPr/>
    </dgm:pt>
    <dgm:pt modelId="{762C5357-FB54-48D7-A0D9-F55D3117B5AE}" type="pres">
      <dgm:prSet presAssocID="{50DDFC42-6805-4558-BE01-B6F7A9B2759D}" presName="sibTrans" presStyleLbl="sibTrans1D1" presStyleIdx="0" presStyleCnt="7"/>
      <dgm:spPr/>
    </dgm:pt>
    <dgm:pt modelId="{4E836984-BC32-4547-B30E-534446C64FD4}" type="pres">
      <dgm:prSet presAssocID="{50DDFC42-6805-4558-BE01-B6F7A9B2759D}" presName="connectorText" presStyleLbl="sibTrans1D1" presStyleIdx="0" presStyleCnt="7"/>
      <dgm:spPr/>
    </dgm:pt>
    <dgm:pt modelId="{D4CDB065-C6D5-4E13-B53B-8B6CE80BCFDB}" type="pres">
      <dgm:prSet presAssocID="{FA2445A2-480C-41EB-AB25-985C3C0B39A6}" presName="node" presStyleLbl="node1" presStyleIdx="1" presStyleCnt="8">
        <dgm:presLayoutVars>
          <dgm:bulletEnabled val="1"/>
        </dgm:presLayoutVars>
      </dgm:prSet>
      <dgm:spPr/>
    </dgm:pt>
    <dgm:pt modelId="{C5942DA6-85DC-42F6-840C-4094135A830D}" type="pres">
      <dgm:prSet presAssocID="{50F31E70-0773-4468-8C01-3FE7D70D761B}" presName="sibTrans" presStyleLbl="sibTrans1D1" presStyleIdx="1" presStyleCnt="7"/>
      <dgm:spPr/>
    </dgm:pt>
    <dgm:pt modelId="{11AAE09F-2FFD-40F3-A32C-EF254A4E35E5}" type="pres">
      <dgm:prSet presAssocID="{50F31E70-0773-4468-8C01-3FE7D70D761B}" presName="connectorText" presStyleLbl="sibTrans1D1" presStyleIdx="1" presStyleCnt="7"/>
      <dgm:spPr/>
    </dgm:pt>
    <dgm:pt modelId="{1DFE8558-A06A-4A97-999E-F809C0AD4A4C}" type="pres">
      <dgm:prSet presAssocID="{5C8EBA15-76F8-481E-9EDF-C99402B23BFB}" presName="node" presStyleLbl="node1" presStyleIdx="2" presStyleCnt="8">
        <dgm:presLayoutVars>
          <dgm:bulletEnabled val="1"/>
        </dgm:presLayoutVars>
      </dgm:prSet>
      <dgm:spPr/>
    </dgm:pt>
    <dgm:pt modelId="{D8F148DF-B8B2-4A7D-BA71-0161675FFED8}" type="pres">
      <dgm:prSet presAssocID="{8ABE3A54-89ED-40B7-B3CF-A75229A06CF8}" presName="sibTrans" presStyleLbl="sibTrans1D1" presStyleIdx="2" presStyleCnt="7"/>
      <dgm:spPr/>
    </dgm:pt>
    <dgm:pt modelId="{0AB452A7-F327-41EF-922D-E5914927574D}" type="pres">
      <dgm:prSet presAssocID="{8ABE3A54-89ED-40B7-B3CF-A75229A06CF8}" presName="connectorText" presStyleLbl="sibTrans1D1" presStyleIdx="2" presStyleCnt="7"/>
      <dgm:spPr/>
    </dgm:pt>
    <dgm:pt modelId="{F4283DE2-4987-4FE6-81FD-431FFE9849D5}" type="pres">
      <dgm:prSet presAssocID="{73E823B7-D3EE-4EB9-8B1D-69A5FEE3D47B}" presName="node" presStyleLbl="node1" presStyleIdx="3" presStyleCnt="8">
        <dgm:presLayoutVars>
          <dgm:bulletEnabled val="1"/>
        </dgm:presLayoutVars>
      </dgm:prSet>
      <dgm:spPr/>
    </dgm:pt>
    <dgm:pt modelId="{5B1D5B12-1812-4EE0-9270-E9367DEA9E6C}" type="pres">
      <dgm:prSet presAssocID="{31422FAA-39AF-4A3D-9DB5-BB693F12ACB7}" presName="sibTrans" presStyleLbl="sibTrans1D1" presStyleIdx="3" presStyleCnt="7"/>
      <dgm:spPr/>
    </dgm:pt>
    <dgm:pt modelId="{161B7AF0-9E05-49E7-84F2-0E1C1F4D7E3E}" type="pres">
      <dgm:prSet presAssocID="{31422FAA-39AF-4A3D-9DB5-BB693F12ACB7}" presName="connectorText" presStyleLbl="sibTrans1D1" presStyleIdx="3" presStyleCnt="7"/>
      <dgm:spPr/>
    </dgm:pt>
    <dgm:pt modelId="{777D65B3-A23B-488D-BDFF-495F7C88DCB5}" type="pres">
      <dgm:prSet presAssocID="{92FF9244-35D2-4CB1-A8EE-63167762536B}" presName="node" presStyleLbl="node1" presStyleIdx="4" presStyleCnt="8">
        <dgm:presLayoutVars>
          <dgm:bulletEnabled val="1"/>
        </dgm:presLayoutVars>
      </dgm:prSet>
      <dgm:spPr/>
    </dgm:pt>
    <dgm:pt modelId="{1FD22BF3-9FC4-45F8-AB52-4FD4C5975872}" type="pres">
      <dgm:prSet presAssocID="{C77C7E16-215C-4A07-8011-8E3DA7E7C699}" presName="sibTrans" presStyleLbl="sibTrans1D1" presStyleIdx="4" presStyleCnt="7"/>
      <dgm:spPr/>
    </dgm:pt>
    <dgm:pt modelId="{DDD85276-7025-455B-AEC3-EE9D64BAD5B1}" type="pres">
      <dgm:prSet presAssocID="{C77C7E16-215C-4A07-8011-8E3DA7E7C699}" presName="connectorText" presStyleLbl="sibTrans1D1" presStyleIdx="4" presStyleCnt="7"/>
      <dgm:spPr/>
    </dgm:pt>
    <dgm:pt modelId="{30A2A793-1D8A-4479-B1A5-1E9C22B81F14}" type="pres">
      <dgm:prSet presAssocID="{38890423-B88D-4F7E-A40C-259A9A7EC68A}" presName="node" presStyleLbl="node1" presStyleIdx="5" presStyleCnt="8">
        <dgm:presLayoutVars>
          <dgm:bulletEnabled val="1"/>
        </dgm:presLayoutVars>
      </dgm:prSet>
      <dgm:spPr/>
    </dgm:pt>
    <dgm:pt modelId="{2B1ABDE8-064C-47C4-898E-8E2B8493260E}" type="pres">
      <dgm:prSet presAssocID="{4DBDEF93-6F61-4585-8B23-FE52E5041427}" presName="sibTrans" presStyleLbl="sibTrans1D1" presStyleIdx="5" presStyleCnt="7"/>
      <dgm:spPr/>
    </dgm:pt>
    <dgm:pt modelId="{68E1C7FB-B8CD-41D5-B32B-A0825BF6D8B9}" type="pres">
      <dgm:prSet presAssocID="{4DBDEF93-6F61-4585-8B23-FE52E5041427}" presName="connectorText" presStyleLbl="sibTrans1D1" presStyleIdx="5" presStyleCnt="7"/>
      <dgm:spPr/>
    </dgm:pt>
    <dgm:pt modelId="{8C51CF5B-404F-42E2-B3E0-2232B2E3E495}" type="pres">
      <dgm:prSet presAssocID="{3E37CE0F-A98D-411F-8D8C-DFE80386A705}" presName="node" presStyleLbl="node1" presStyleIdx="6" presStyleCnt="8">
        <dgm:presLayoutVars>
          <dgm:bulletEnabled val="1"/>
        </dgm:presLayoutVars>
      </dgm:prSet>
      <dgm:spPr/>
    </dgm:pt>
    <dgm:pt modelId="{56C85DD0-7C30-424A-9BCD-226D075B967D}" type="pres">
      <dgm:prSet presAssocID="{C40BA5FC-2E7F-40BD-AA50-CE002D0342B9}" presName="sibTrans" presStyleLbl="sibTrans1D1" presStyleIdx="6" presStyleCnt="7"/>
      <dgm:spPr/>
    </dgm:pt>
    <dgm:pt modelId="{C1257110-4281-4E1C-813C-45B687240BBE}" type="pres">
      <dgm:prSet presAssocID="{C40BA5FC-2E7F-40BD-AA50-CE002D0342B9}" presName="connectorText" presStyleLbl="sibTrans1D1" presStyleIdx="6" presStyleCnt="7"/>
      <dgm:spPr/>
    </dgm:pt>
    <dgm:pt modelId="{C4A7A542-914B-450A-B343-1608DB27D29D}" type="pres">
      <dgm:prSet presAssocID="{83185A17-859F-4C6C-BEDD-3DFB5B76839F}" presName="node" presStyleLbl="node1" presStyleIdx="7" presStyleCnt="8">
        <dgm:presLayoutVars>
          <dgm:bulletEnabled val="1"/>
        </dgm:presLayoutVars>
      </dgm:prSet>
      <dgm:spPr/>
    </dgm:pt>
  </dgm:ptLst>
  <dgm:cxnLst>
    <dgm:cxn modelId="{2E2FF701-29BA-42FE-9AC7-76954205FCE0}" type="presOf" srcId="{73E823B7-D3EE-4EB9-8B1D-69A5FEE3D47B}" destId="{F4283DE2-4987-4FE6-81FD-431FFE9849D5}" srcOrd="0" destOrd="0" presId="urn:microsoft.com/office/officeart/2005/8/layout/bProcess3"/>
    <dgm:cxn modelId="{A65EBA02-9114-4D01-8EDB-6D011829D43E}" type="presOf" srcId="{C77C7E16-215C-4A07-8011-8E3DA7E7C699}" destId="{DDD85276-7025-455B-AEC3-EE9D64BAD5B1}" srcOrd="1" destOrd="0" presId="urn:microsoft.com/office/officeart/2005/8/layout/bProcess3"/>
    <dgm:cxn modelId="{7EA09A16-0589-4EE3-AC2A-536E0FB24660}" type="presOf" srcId="{C40BA5FC-2E7F-40BD-AA50-CE002D0342B9}" destId="{C1257110-4281-4E1C-813C-45B687240BBE}" srcOrd="1" destOrd="0" presId="urn:microsoft.com/office/officeart/2005/8/layout/bProcess3"/>
    <dgm:cxn modelId="{34DF832B-9414-4A94-BF98-FCDB3872AB74}" type="presOf" srcId="{92FF9244-35D2-4CB1-A8EE-63167762536B}" destId="{777D65B3-A23B-488D-BDFF-495F7C88DCB5}" srcOrd="0" destOrd="0" presId="urn:microsoft.com/office/officeart/2005/8/layout/bProcess3"/>
    <dgm:cxn modelId="{7223E42D-6999-49B8-8833-65F376C85854}" type="presOf" srcId="{1BB581C4-5D5E-4D7E-A94D-C648A9377D73}" destId="{C82B53EA-5A48-475B-A9E8-B8FA9620E15E}" srcOrd="0" destOrd="0" presId="urn:microsoft.com/office/officeart/2005/8/layout/bProcess3"/>
    <dgm:cxn modelId="{B0CDAD30-1AF8-47F8-AFE3-1450FC5F7050}" type="presOf" srcId="{50DDFC42-6805-4558-BE01-B6F7A9B2759D}" destId="{762C5357-FB54-48D7-A0D9-F55D3117B5AE}" srcOrd="0" destOrd="0" presId="urn:microsoft.com/office/officeart/2005/8/layout/bProcess3"/>
    <dgm:cxn modelId="{A5857631-B774-452B-B1AB-18FABE25E315}" srcId="{1BB581C4-5D5E-4D7E-A94D-C648A9377D73}" destId="{73E823B7-D3EE-4EB9-8B1D-69A5FEE3D47B}" srcOrd="3" destOrd="0" parTransId="{68315DE8-1417-43DB-AFB1-7DC2790E33C0}" sibTransId="{31422FAA-39AF-4A3D-9DB5-BB693F12ACB7}"/>
    <dgm:cxn modelId="{3DEE9E31-2E16-4E4C-97F4-D4D6C93263DE}" type="presOf" srcId="{3E37CE0F-A98D-411F-8D8C-DFE80386A705}" destId="{8C51CF5B-404F-42E2-B3E0-2232B2E3E495}" srcOrd="0" destOrd="0" presId="urn:microsoft.com/office/officeart/2005/8/layout/bProcess3"/>
    <dgm:cxn modelId="{B64B6D34-D285-446C-9EDE-F4E88B27F75A}" type="presOf" srcId="{FA2445A2-480C-41EB-AB25-985C3C0B39A6}" destId="{D4CDB065-C6D5-4E13-B53B-8B6CE80BCFDB}" srcOrd="0" destOrd="0" presId="urn:microsoft.com/office/officeart/2005/8/layout/bProcess3"/>
    <dgm:cxn modelId="{B9E6FE37-0184-4A59-9EE7-9C980E70228D}" type="presOf" srcId="{5C8EBA15-76F8-481E-9EDF-C99402B23BFB}" destId="{1DFE8558-A06A-4A97-999E-F809C0AD4A4C}" srcOrd="0" destOrd="0" presId="urn:microsoft.com/office/officeart/2005/8/layout/bProcess3"/>
    <dgm:cxn modelId="{8411203D-1A5D-4C22-858F-3C5A264BADD7}" srcId="{1BB581C4-5D5E-4D7E-A94D-C648A9377D73}" destId="{5C8EBA15-76F8-481E-9EDF-C99402B23BFB}" srcOrd="2" destOrd="0" parTransId="{491FC7BC-B758-47B0-AF9D-5F20305E6A6A}" sibTransId="{8ABE3A54-89ED-40B7-B3CF-A75229A06CF8}"/>
    <dgm:cxn modelId="{EB56C13D-3993-4EE7-98E6-39324455DDCF}" srcId="{1BB581C4-5D5E-4D7E-A94D-C648A9377D73}" destId="{FA2445A2-480C-41EB-AB25-985C3C0B39A6}" srcOrd="1" destOrd="0" parTransId="{EC957551-C07F-4F9B-8855-D27FA9C652F3}" sibTransId="{50F31E70-0773-4468-8C01-3FE7D70D761B}"/>
    <dgm:cxn modelId="{2FFA0F3E-862B-4F3E-8447-B102B36FDBD0}" type="presOf" srcId="{50DDFC42-6805-4558-BE01-B6F7A9B2759D}" destId="{4E836984-BC32-4547-B30E-534446C64FD4}" srcOrd="1" destOrd="0" presId="urn:microsoft.com/office/officeart/2005/8/layout/bProcess3"/>
    <dgm:cxn modelId="{652C8E5F-19F4-461A-B768-5EE5690799F0}" srcId="{1BB581C4-5D5E-4D7E-A94D-C648A9377D73}" destId="{38890423-B88D-4F7E-A40C-259A9A7EC68A}" srcOrd="5" destOrd="0" parTransId="{178BAD0C-B8BE-45C5-A68F-468BF151E819}" sibTransId="{4DBDEF93-6F61-4585-8B23-FE52E5041427}"/>
    <dgm:cxn modelId="{A50FEC63-06E9-4B32-B9F8-3960002F9A1C}" type="presOf" srcId="{8ABE3A54-89ED-40B7-B3CF-A75229A06CF8}" destId="{0AB452A7-F327-41EF-922D-E5914927574D}" srcOrd="1" destOrd="0" presId="urn:microsoft.com/office/officeart/2005/8/layout/bProcess3"/>
    <dgm:cxn modelId="{7667B764-7E1A-4C2B-9EA5-6D091C396DE5}" type="presOf" srcId="{38890423-B88D-4F7E-A40C-259A9A7EC68A}" destId="{30A2A793-1D8A-4479-B1A5-1E9C22B81F14}" srcOrd="0" destOrd="0" presId="urn:microsoft.com/office/officeart/2005/8/layout/bProcess3"/>
    <dgm:cxn modelId="{A01C6C66-29BD-4BFC-AA71-0DCF11F8A7A9}" type="presOf" srcId="{C77C7E16-215C-4A07-8011-8E3DA7E7C699}" destId="{1FD22BF3-9FC4-45F8-AB52-4FD4C5975872}" srcOrd="0" destOrd="0" presId="urn:microsoft.com/office/officeart/2005/8/layout/bProcess3"/>
    <dgm:cxn modelId="{75843B6D-6FF8-4745-8FEF-4D49F629DF43}" srcId="{1BB581C4-5D5E-4D7E-A94D-C648A9377D73}" destId="{3E37CE0F-A98D-411F-8D8C-DFE80386A705}" srcOrd="6" destOrd="0" parTransId="{873A0847-3579-4FBD-8726-32BD52D4A38E}" sibTransId="{C40BA5FC-2E7F-40BD-AA50-CE002D0342B9}"/>
    <dgm:cxn modelId="{D919834D-2095-46A4-9B09-408C47FC5128}" type="presOf" srcId="{4DBDEF93-6F61-4585-8B23-FE52E5041427}" destId="{2B1ABDE8-064C-47C4-898E-8E2B8493260E}" srcOrd="0" destOrd="0" presId="urn:microsoft.com/office/officeart/2005/8/layout/bProcess3"/>
    <dgm:cxn modelId="{09F6C26D-2882-43C8-A1E6-774F76A64B9D}" type="presOf" srcId="{8ABE3A54-89ED-40B7-B3CF-A75229A06CF8}" destId="{D8F148DF-B8B2-4A7D-BA71-0161675FFED8}" srcOrd="0" destOrd="0" presId="urn:microsoft.com/office/officeart/2005/8/layout/bProcess3"/>
    <dgm:cxn modelId="{3C916153-F901-4C50-AF70-7E6F7113B862}" type="presOf" srcId="{31422FAA-39AF-4A3D-9DB5-BB693F12ACB7}" destId="{5B1D5B12-1812-4EE0-9270-E9367DEA9E6C}" srcOrd="0" destOrd="0" presId="urn:microsoft.com/office/officeart/2005/8/layout/bProcess3"/>
    <dgm:cxn modelId="{A32E2B7A-EE1D-4B4F-A353-0F0B2B977CA7}" srcId="{1BB581C4-5D5E-4D7E-A94D-C648A9377D73}" destId="{92FF9244-35D2-4CB1-A8EE-63167762536B}" srcOrd="4" destOrd="0" parTransId="{7CC3833B-5822-45FC-A479-151AB74F36AC}" sibTransId="{C77C7E16-215C-4A07-8011-8E3DA7E7C699}"/>
    <dgm:cxn modelId="{CB803B86-A421-4DE8-8DC0-86DC7A72161C}" srcId="{1BB581C4-5D5E-4D7E-A94D-C648A9377D73}" destId="{0F7914C2-0C25-42E7-A644-171E794DBDCA}" srcOrd="0" destOrd="0" parTransId="{5BEFB3B1-8B53-4211-8C81-A0F40350B8E1}" sibTransId="{50DDFC42-6805-4558-BE01-B6F7A9B2759D}"/>
    <dgm:cxn modelId="{5D137094-8A6F-4F4F-8879-7E3F2E3A6716}" type="presOf" srcId="{C40BA5FC-2E7F-40BD-AA50-CE002D0342B9}" destId="{56C85DD0-7C30-424A-9BCD-226D075B967D}" srcOrd="0" destOrd="0" presId="urn:microsoft.com/office/officeart/2005/8/layout/bProcess3"/>
    <dgm:cxn modelId="{DEF07FA1-45AE-4EBB-8714-959FF4ACE24A}" type="presOf" srcId="{4DBDEF93-6F61-4585-8B23-FE52E5041427}" destId="{68E1C7FB-B8CD-41D5-B32B-A0825BF6D8B9}" srcOrd="1" destOrd="0" presId="urn:microsoft.com/office/officeart/2005/8/layout/bProcess3"/>
    <dgm:cxn modelId="{D25029A6-860F-4550-89EC-64A59E8C8BFF}" type="presOf" srcId="{50F31E70-0773-4468-8C01-3FE7D70D761B}" destId="{11AAE09F-2FFD-40F3-A32C-EF254A4E35E5}" srcOrd="1" destOrd="0" presId="urn:microsoft.com/office/officeart/2005/8/layout/bProcess3"/>
    <dgm:cxn modelId="{465BAAB5-80EC-40F7-BC96-B402D2F35F8F}" type="presOf" srcId="{31422FAA-39AF-4A3D-9DB5-BB693F12ACB7}" destId="{161B7AF0-9E05-49E7-84F2-0E1C1F4D7E3E}" srcOrd="1" destOrd="0" presId="urn:microsoft.com/office/officeart/2005/8/layout/bProcess3"/>
    <dgm:cxn modelId="{F30D76B8-B9AE-4349-9150-AB8C0A37D262}" srcId="{1BB581C4-5D5E-4D7E-A94D-C648A9377D73}" destId="{83185A17-859F-4C6C-BEDD-3DFB5B76839F}" srcOrd="7" destOrd="0" parTransId="{5AD00D09-07EF-4E63-948E-645EE14A0690}" sibTransId="{9D512FA3-650E-41DB-B07B-F6CC9A7341F0}"/>
    <dgm:cxn modelId="{72050DBF-FBB4-45BA-899A-EFD15BDF8049}" type="presOf" srcId="{50F31E70-0773-4468-8C01-3FE7D70D761B}" destId="{C5942DA6-85DC-42F6-840C-4094135A830D}" srcOrd="0" destOrd="0" presId="urn:microsoft.com/office/officeart/2005/8/layout/bProcess3"/>
    <dgm:cxn modelId="{A28425CB-0F09-44C7-A7BE-9930CC6ACA2A}" type="presOf" srcId="{83185A17-859F-4C6C-BEDD-3DFB5B76839F}" destId="{C4A7A542-914B-450A-B343-1608DB27D29D}" srcOrd="0" destOrd="0" presId="urn:microsoft.com/office/officeart/2005/8/layout/bProcess3"/>
    <dgm:cxn modelId="{F04F73DB-EF35-46EF-A070-D202DF30DB4A}" type="presOf" srcId="{0F7914C2-0C25-42E7-A644-171E794DBDCA}" destId="{2B4E0BA8-A699-4F70-87E0-CC4ACBF2E0A5}" srcOrd="0" destOrd="0" presId="urn:microsoft.com/office/officeart/2005/8/layout/bProcess3"/>
    <dgm:cxn modelId="{D3F1B1D5-17A4-4A72-8641-B9DD04AE3F1A}" type="presParOf" srcId="{C82B53EA-5A48-475B-A9E8-B8FA9620E15E}" destId="{2B4E0BA8-A699-4F70-87E0-CC4ACBF2E0A5}" srcOrd="0" destOrd="0" presId="urn:microsoft.com/office/officeart/2005/8/layout/bProcess3"/>
    <dgm:cxn modelId="{D9FC35BC-5A05-4845-8015-72A3811968AE}" type="presParOf" srcId="{C82B53EA-5A48-475B-A9E8-B8FA9620E15E}" destId="{762C5357-FB54-48D7-A0D9-F55D3117B5AE}" srcOrd="1" destOrd="0" presId="urn:microsoft.com/office/officeart/2005/8/layout/bProcess3"/>
    <dgm:cxn modelId="{048A8F4A-B22B-4AFC-A758-0A86D4279FDA}" type="presParOf" srcId="{762C5357-FB54-48D7-A0D9-F55D3117B5AE}" destId="{4E836984-BC32-4547-B30E-534446C64FD4}" srcOrd="0" destOrd="0" presId="urn:microsoft.com/office/officeart/2005/8/layout/bProcess3"/>
    <dgm:cxn modelId="{6A82E0AC-B0BB-4C24-84DE-CF9481DEC28D}" type="presParOf" srcId="{C82B53EA-5A48-475B-A9E8-B8FA9620E15E}" destId="{D4CDB065-C6D5-4E13-B53B-8B6CE80BCFDB}" srcOrd="2" destOrd="0" presId="urn:microsoft.com/office/officeart/2005/8/layout/bProcess3"/>
    <dgm:cxn modelId="{A707D384-A367-4548-8130-CE95CFCCD13C}" type="presParOf" srcId="{C82B53EA-5A48-475B-A9E8-B8FA9620E15E}" destId="{C5942DA6-85DC-42F6-840C-4094135A830D}" srcOrd="3" destOrd="0" presId="urn:microsoft.com/office/officeart/2005/8/layout/bProcess3"/>
    <dgm:cxn modelId="{BE20F5BC-9684-4383-84A2-EFD5849C013F}" type="presParOf" srcId="{C5942DA6-85DC-42F6-840C-4094135A830D}" destId="{11AAE09F-2FFD-40F3-A32C-EF254A4E35E5}" srcOrd="0" destOrd="0" presId="urn:microsoft.com/office/officeart/2005/8/layout/bProcess3"/>
    <dgm:cxn modelId="{BAB45755-A805-40D4-91F4-D6E5D168AFAC}" type="presParOf" srcId="{C82B53EA-5A48-475B-A9E8-B8FA9620E15E}" destId="{1DFE8558-A06A-4A97-999E-F809C0AD4A4C}" srcOrd="4" destOrd="0" presId="urn:microsoft.com/office/officeart/2005/8/layout/bProcess3"/>
    <dgm:cxn modelId="{18385721-11EE-4B20-9F52-71C605E0753F}" type="presParOf" srcId="{C82B53EA-5A48-475B-A9E8-B8FA9620E15E}" destId="{D8F148DF-B8B2-4A7D-BA71-0161675FFED8}" srcOrd="5" destOrd="0" presId="urn:microsoft.com/office/officeart/2005/8/layout/bProcess3"/>
    <dgm:cxn modelId="{48A11F39-3520-4C83-AFCC-1F1CC9F6D1AD}" type="presParOf" srcId="{D8F148DF-B8B2-4A7D-BA71-0161675FFED8}" destId="{0AB452A7-F327-41EF-922D-E5914927574D}" srcOrd="0" destOrd="0" presId="urn:microsoft.com/office/officeart/2005/8/layout/bProcess3"/>
    <dgm:cxn modelId="{339702AB-F21E-4AC6-A3AB-90654E2E16AB}" type="presParOf" srcId="{C82B53EA-5A48-475B-A9E8-B8FA9620E15E}" destId="{F4283DE2-4987-4FE6-81FD-431FFE9849D5}" srcOrd="6" destOrd="0" presId="urn:microsoft.com/office/officeart/2005/8/layout/bProcess3"/>
    <dgm:cxn modelId="{C4366536-3233-4A4B-A5C5-4B87E3A2AE90}" type="presParOf" srcId="{C82B53EA-5A48-475B-A9E8-B8FA9620E15E}" destId="{5B1D5B12-1812-4EE0-9270-E9367DEA9E6C}" srcOrd="7" destOrd="0" presId="urn:microsoft.com/office/officeart/2005/8/layout/bProcess3"/>
    <dgm:cxn modelId="{21DD32D2-CE2B-4F43-95CE-529389FDC1B2}" type="presParOf" srcId="{5B1D5B12-1812-4EE0-9270-E9367DEA9E6C}" destId="{161B7AF0-9E05-49E7-84F2-0E1C1F4D7E3E}" srcOrd="0" destOrd="0" presId="urn:microsoft.com/office/officeart/2005/8/layout/bProcess3"/>
    <dgm:cxn modelId="{39B40F2D-953C-4B55-868A-77843864CD98}" type="presParOf" srcId="{C82B53EA-5A48-475B-A9E8-B8FA9620E15E}" destId="{777D65B3-A23B-488D-BDFF-495F7C88DCB5}" srcOrd="8" destOrd="0" presId="urn:microsoft.com/office/officeart/2005/8/layout/bProcess3"/>
    <dgm:cxn modelId="{C8792E3B-EC71-4596-84A0-64585901C658}" type="presParOf" srcId="{C82B53EA-5A48-475B-A9E8-B8FA9620E15E}" destId="{1FD22BF3-9FC4-45F8-AB52-4FD4C5975872}" srcOrd="9" destOrd="0" presId="urn:microsoft.com/office/officeart/2005/8/layout/bProcess3"/>
    <dgm:cxn modelId="{EB9F2A90-FD9F-4872-931B-0D011DE8E406}" type="presParOf" srcId="{1FD22BF3-9FC4-45F8-AB52-4FD4C5975872}" destId="{DDD85276-7025-455B-AEC3-EE9D64BAD5B1}" srcOrd="0" destOrd="0" presId="urn:microsoft.com/office/officeart/2005/8/layout/bProcess3"/>
    <dgm:cxn modelId="{AF411D02-F8BC-4A40-85F7-904560EF32CC}" type="presParOf" srcId="{C82B53EA-5A48-475B-A9E8-B8FA9620E15E}" destId="{30A2A793-1D8A-4479-B1A5-1E9C22B81F14}" srcOrd="10" destOrd="0" presId="urn:microsoft.com/office/officeart/2005/8/layout/bProcess3"/>
    <dgm:cxn modelId="{3A85911A-86E8-481D-83AE-6F82521181F3}" type="presParOf" srcId="{C82B53EA-5A48-475B-A9E8-B8FA9620E15E}" destId="{2B1ABDE8-064C-47C4-898E-8E2B8493260E}" srcOrd="11" destOrd="0" presId="urn:microsoft.com/office/officeart/2005/8/layout/bProcess3"/>
    <dgm:cxn modelId="{D663D276-FC1D-4C38-87F6-F90C50D66F24}" type="presParOf" srcId="{2B1ABDE8-064C-47C4-898E-8E2B8493260E}" destId="{68E1C7FB-B8CD-41D5-B32B-A0825BF6D8B9}" srcOrd="0" destOrd="0" presId="urn:microsoft.com/office/officeart/2005/8/layout/bProcess3"/>
    <dgm:cxn modelId="{90C6C358-564B-423A-AEBA-3FFC8151D73A}" type="presParOf" srcId="{C82B53EA-5A48-475B-A9E8-B8FA9620E15E}" destId="{8C51CF5B-404F-42E2-B3E0-2232B2E3E495}" srcOrd="12" destOrd="0" presId="urn:microsoft.com/office/officeart/2005/8/layout/bProcess3"/>
    <dgm:cxn modelId="{E9B84408-46C0-4133-ABC4-E41203A9E34F}" type="presParOf" srcId="{C82B53EA-5A48-475B-A9E8-B8FA9620E15E}" destId="{56C85DD0-7C30-424A-9BCD-226D075B967D}" srcOrd="13" destOrd="0" presId="urn:microsoft.com/office/officeart/2005/8/layout/bProcess3"/>
    <dgm:cxn modelId="{ADAF6A81-4A2F-4281-90B1-A69607917D0F}" type="presParOf" srcId="{56C85DD0-7C30-424A-9BCD-226D075B967D}" destId="{C1257110-4281-4E1C-813C-45B687240BBE}" srcOrd="0" destOrd="0" presId="urn:microsoft.com/office/officeart/2005/8/layout/bProcess3"/>
    <dgm:cxn modelId="{3AD743D6-72D9-4074-BDF4-B52A0C681CDE}" type="presParOf" srcId="{C82B53EA-5A48-475B-A9E8-B8FA9620E15E}" destId="{C4A7A542-914B-450A-B343-1608DB27D29D}" srcOrd="1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ADF4C-7375-45D7-A595-434DC22DFFAA}">
      <dsp:nvSpPr>
        <dsp:cNvPr id="0" name=""/>
        <dsp:cNvSpPr/>
      </dsp:nvSpPr>
      <dsp:spPr>
        <a:xfrm>
          <a:off x="3099" y="1803160"/>
          <a:ext cx="960953" cy="8468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HK" sz="1000" kern="1200" spc="-5" dirty="0">
              <a:solidFill>
                <a:srgbClr val="FFFFFF"/>
              </a:solidFill>
              <a:latin typeface="Carlito"/>
              <a:cs typeface="Carlito"/>
            </a:rPr>
            <a:t>Request </a:t>
          </a:r>
          <a:r>
            <a:rPr lang="en-HK" sz="1000" kern="1200" spc="-10" dirty="0">
              <a:solidFill>
                <a:srgbClr val="FFFFFF"/>
              </a:solidFill>
              <a:latin typeface="Carlito"/>
              <a:cs typeface="Carlito"/>
            </a:rPr>
            <a:t>(using Space</a:t>
          </a:r>
          <a:r>
            <a:rPr lang="en-HK" sz="1000" kern="1200" spc="-240" dirty="0">
              <a:solidFill>
                <a:srgbClr val="FFFFFF"/>
              </a:solidFill>
              <a:latin typeface="Carlito"/>
              <a:cs typeface="Carlito"/>
            </a:rPr>
            <a:t> </a:t>
          </a:r>
          <a:r>
            <a:rPr lang="en-HK" sz="1000" kern="1200" dirty="0">
              <a:solidFill>
                <a:srgbClr val="FFFFFF"/>
              </a:solidFill>
              <a:latin typeface="Carlito"/>
              <a:cs typeface="Carlito"/>
            </a:rPr>
            <a:t>X APIs)</a:t>
          </a:r>
          <a:endParaRPr lang="en-HK" sz="1000" kern="1200" dirty="0"/>
        </a:p>
      </dsp:txBody>
      <dsp:txXfrm>
        <a:off x="27902" y="1827963"/>
        <a:ext cx="911347" cy="797234"/>
      </dsp:txXfrm>
    </dsp:sp>
    <dsp:sp modelId="{3D93FDA7-AE08-4FCD-B9C8-D119C4B314EC}">
      <dsp:nvSpPr>
        <dsp:cNvPr id="0" name=""/>
        <dsp:cNvSpPr/>
      </dsp:nvSpPr>
      <dsp:spPr>
        <a:xfrm rot="3122208">
          <a:off x="840176" y="2736391"/>
          <a:ext cx="268308" cy="2383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853933" y="2755870"/>
        <a:ext cx="196813" cy="142990"/>
      </dsp:txXfrm>
    </dsp:sp>
    <dsp:sp modelId="{862ABB2C-8117-43CD-9DA0-E67CCA3EE6E0}">
      <dsp:nvSpPr>
        <dsp:cNvPr id="0" name=""/>
        <dsp:cNvSpPr/>
      </dsp:nvSpPr>
      <dsp:spPr>
        <a:xfrm>
          <a:off x="975265" y="3049124"/>
          <a:ext cx="960953" cy="8468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HK" sz="1000" kern="1200" dirty="0">
              <a:solidFill>
                <a:srgbClr val="FFFFFF"/>
              </a:solidFill>
              <a:latin typeface="Carlito"/>
              <a:cs typeface="Carlito"/>
            </a:rPr>
            <a:t>.JSON </a:t>
          </a:r>
          <a:r>
            <a:rPr lang="en-HK" sz="1000" kern="1200" spc="-5" dirty="0">
              <a:solidFill>
                <a:srgbClr val="FFFFFF"/>
              </a:solidFill>
              <a:latin typeface="Carlito"/>
              <a:cs typeface="Carlito"/>
            </a:rPr>
            <a:t>file </a:t>
          </a:r>
          <a:r>
            <a:rPr lang="en-HK" sz="1000" kern="1200" dirty="0">
              <a:solidFill>
                <a:srgbClr val="FFFFFF"/>
              </a:solidFill>
              <a:latin typeface="Carlito"/>
              <a:cs typeface="Carlito"/>
            </a:rPr>
            <a:t>+ </a:t>
          </a:r>
          <a:r>
            <a:rPr lang="en-HK" sz="1000" kern="1200" spc="-10" dirty="0">
              <a:solidFill>
                <a:srgbClr val="FFFFFF"/>
              </a:solidFill>
              <a:latin typeface="Carlito"/>
              <a:cs typeface="Carlito"/>
            </a:rPr>
            <a:t>Lists(Launch</a:t>
          </a:r>
          <a:r>
            <a:rPr lang="en-HK" sz="1000" kern="1200" spc="-125" dirty="0">
              <a:solidFill>
                <a:srgbClr val="FFFFFF"/>
              </a:solidFill>
              <a:latin typeface="Carlito"/>
              <a:cs typeface="Carlito"/>
            </a:rPr>
            <a:t> </a:t>
          </a:r>
          <a:r>
            <a:rPr lang="en-HK" sz="1000" kern="1200" spc="-10" dirty="0">
              <a:solidFill>
                <a:srgbClr val="FFFFFF"/>
              </a:solidFill>
              <a:latin typeface="Carlito"/>
              <a:cs typeface="Carlito"/>
            </a:rPr>
            <a:t>Site,  </a:t>
          </a:r>
          <a:r>
            <a:rPr lang="en-HK" sz="1000" kern="1200" spc="-5" dirty="0">
              <a:solidFill>
                <a:srgbClr val="FFFFFF"/>
              </a:solidFill>
              <a:latin typeface="Carlito"/>
              <a:cs typeface="Carlito"/>
            </a:rPr>
            <a:t>Booster </a:t>
          </a:r>
          <a:r>
            <a:rPr lang="en-HK" sz="1000" kern="1200" spc="-25" dirty="0">
              <a:solidFill>
                <a:srgbClr val="FFFFFF"/>
              </a:solidFill>
              <a:latin typeface="Carlito"/>
              <a:cs typeface="Carlito"/>
            </a:rPr>
            <a:t>Version,  </a:t>
          </a:r>
          <a:r>
            <a:rPr lang="en-HK" sz="1000" kern="1200" spc="-20" dirty="0">
              <a:solidFill>
                <a:srgbClr val="FFFFFF"/>
              </a:solidFill>
              <a:latin typeface="Carlito"/>
              <a:cs typeface="Carlito"/>
            </a:rPr>
            <a:t>Payload</a:t>
          </a:r>
          <a:r>
            <a:rPr lang="en-HK" sz="1000" kern="1200" spc="-75" dirty="0">
              <a:solidFill>
                <a:srgbClr val="FFFFFF"/>
              </a:solidFill>
              <a:latin typeface="Carlito"/>
              <a:cs typeface="Carlito"/>
            </a:rPr>
            <a:t> </a:t>
          </a:r>
          <a:r>
            <a:rPr lang="en-HK" sz="1000" kern="1200" spc="-15" dirty="0">
              <a:solidFill>
                <a:srgbClr val="FFFFFF"/>
              </a:solidFill>
              <a:latin typeface="Carlito"/>
              <a:cs typeface="Carlito"/>
            </a:rPr>
            <a:t>Data)</a:t>
          </a:r>
          <a:endParaRPr lang="en-HK" sz="1000" kern="1200" dirty="0"/>
        </a:p>
      </dsp:txBody>
      <dsp:txXfrm>
        <a:off x="1000068" y="3073927"/>
        <a:ext cx="911347" cy="797234"/>
      </dsp:txXfrm>
    </dsp:sp>
    <dsp:sp modelId="{B84139D5-E374-4AE4-996A-51CE822DBF21}">
      <dsp:nvSpPr>
        <dsp:cNvPr id="0" name=""/>
        <dsp:cNvSpPr/>
      </dsp:nvSpPr>
      <dsp:spPr>
        <a:xfrm rot="18384892">
          <a:off x="1787153" y="2735874"/>
          <a:ext cx="248210" cy="2383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1801680" y="2812304"/>
        <a:ext cx="176715" cy="142990"/>
      </dsp:txXfrm>
    </dsp:sp>
    <dsp:sp modelId="{4293AB57-CADA-4097-A6D8-6E57FBCD564C}">
      <dsp:nvSpPr>
        <dsp:cNvPr id="0" name=""/>
        <dsp:cNvSpPr/>
      </dsp:nvSpPr>
      <dsp:spPr>
        <a:xfrm>
          <a:off x="1877958" y="1825406"/>
          <a:ext cx="960953" cy="8468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HK" sz="1000" kern="1200" spc="-10" dirty="0" err="1">
              <a:solidFill>
                <a:srgbClr val="FFFFFF"/>
              </a:solidFill>
              <a:latin typeface="Carlito"/>
              <a:cs typeface="Carlito"/>
            </a:rPr>
            <a:t>Json_normalize</a:t>
          </a:r>
          <a:r>
            <a:rPr lang="en-HK" sz="1000" kern="1200" spc="-170" dirty="0">
              <a:solidFill>
                <a:srgbClr val="FFFFFF"/>
              </a:solidFill>
              <a:latin typeface="Carlito"/>
              <a:cs typeface="Carlito"/>
            </a:rPr>
            <a:t> </a:t>
          </a:r>
          <a:r>
            <a:rPr lang="en-HK" sz="1000" kern="1200" spc="-25" dirty="0">
              <a:solidFill>
                <a:srgbClr val="FFFFFF"/>
              </a:solidFill>
              <a:latin typeface="Carlito"/>
              <a:cs typeface="Carlito"/>
            </a:rPr>
            <a:t>to  </a:t>
          </a:r>
          <a:r>
            <a:rPr lang="en-HK" sz="1000" kern="1200" spc="-20" dirty="0" err="1">
              <a:solidFill>
                <a:srgbClr val="FFFFFF"/>
              </a:solidFill>
              <a:latin typeface="Carlito"/>
              <a:cs typeface="Carlito"/>
            </a:rPr>
            <a:t>DataFrame</a:t>
          </a:r>
          <a:r>
            <a:rPr lang="en-HK" sz="1000" kern="1200" spc="-20" dirty="0">
              <a:solidFill>
                <a:srgbClr val="FFFFFF"/>
              </a:solidFill>
              <a:latin typeface="Carlito"/>
              <a:cs typeface="Carlito"/>
            </a:rPr>
            <a:t> data  from</a:t>
          </a:r>
          <a:r>
            <a:rPr lang="en-HK" sz="1000" kern="1200" spc="-45" dirty="0">
              <a:solidFill>
                <a:srgbClr val="FFFFFF"/>
              </a:solidFill>
              <a:latin typeface="Carlito"/>
              <a:cs typeface="Carlito"/>
            </a:rPr>
            <a:t> </a:t>
          </a:r>
          <a:r>
            <a:rPr lang="en-HK" sz="1000" kern="1200" dirty="0">
              <a:solidFill>
                <a:srgbClr val="FFFFFF"/>
              </a:solidFill>
              <a:latin typeface="Carlito"/>
              <a:cs typeface="Carlito"/>
            </a:rPr>
            <a:t>JSON</a:t>
          </a:r>
          <a:endParaRPr lang="en-HK" sz="1000" kern="1200" dirty="0"/>
        </a:p>
      </dsp:txBody>
      <dsp:txXfrm>
        <a:off x="1902761" y="1850209"/>
        <a:ext cx="911347" cy="797234"/>
      </dsp:txXfrm>
    </dsp:sp>
    <dsp:sp modelId="{948DCB5B-4C2B-44C5-8145-7F50127BECCD}">
      <dsp:nvSpPr>
        <dsp:cNvPr id="0" name=""/>
        <dsp:cNvSpPr/>
      </dsp:nvSpPr>
      <dsp:spPr>
        <a:xfrm rot="3300957">
          <a:off x="2670037" y="2766278"/>
          <a:ext cx="267784" cy="2383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2685289" y="2784653"/>
        <a:ext cx="196289" cy="142990"/>
      </dsp:txXfrm>
    </dsp:sp>
    <dsp:sp modelId="{3C013E8A-3B53-40D5-B77C-4F391210DE60}">
      <dsp:nvSpPr>
        <dsp:cNvPr id="0" name=""/>
        <dsp:cNvSpPr/>
      </dsp:nvSpPr>
      <dsp:spPr>
        <a:xfrm>
          <a:off x="2760257" y="3086207"/>
          <a:ext cx="960953" cy="8468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HK" sz="1000" kern="1200" spc="-5" dirty="0">
              <a:solidFill>
                <a:srgbClr val="FFFFFF"/>
              </a:solidFill>
              <a:latin typeface="Carlito"/>
              <a:cs typeface="Carlito"/>
            </a:rPr>
            <a:t>Filter </a:t>
          </a:r>
          <a:r>
            <a:rPr lang="en-HK" sz="1000" kern="1200" spc="-10" dirty="0">
              <a:solidFill>
                <a:srgbClr val="FFFFFF"/>
              </a:solidFill>
              <a:latin typeface="Carlito"/>
              <a:cs typeface="Carlito"/>
            </a:rPr>
            <a:t>data to</a:t>
          </a:r>
          <a:r>
            <a:rPr lang="en-HK" sz="1000" kern="1200" spc="-204" dirty="0">
              <a:solidFill>
                <a:srgbClr val="FFFFFF"/>
              </a:solidFill>
              <a:latin typeface="Carlito"/>
              <a:cs typeface="Carlito"/>
            </a:rPr>
            <a:t> </a:t>
          </a:r>
          <a:r>
            <a:rPr lang="en-HK" sz="1000" kern="1200" spc="-5" dirty="0">
              <a:solidFill>
                <a:srgbClr val="FFFFFF"/>
              </a:solidFill>
              <a:latin typeface="Carlito"/>
              <a:cs typeface="Carlito"/>
            </a:rPr>
            <a:t>only  </a:t>
          </a:r>
          <a:r>
            <a:rPr lang="en-HK" sz="1000" kern="1200" dirty="0">
              <a:solidFill>
                <a:srgbClr val="FFFFFF"/>
              </a:solidFill>
              <a:latin typeface="Carlito"/>
              <a:cs typeface="Carlito"/>
            </a:rPr>
            <a:t>include </a:t>
          </a:r>
          <a:r>
            <a:rPr lang="en-HK" sz="1000" kern="1200" spc="-20" dirty="0">
              <a:solidFill>
                <a:srgbClr val="FFFFFF"/>
              </a:solidFill>
              <a:latin typeface="Carlito"/>
              <a:cs typeface="Carlito"/>
            </a:rPr>
            <a:t>Falcon </a:t>
          </a:r>
          <a:r>
            <a:rPr lang="en-HK" sz="1000" kern="1200" dirty="0">
              <a:solidFill>
                <a:srgbClr val="FFFFFF"/>
              </a:solidFill>
              <a:latin typeface="Carlito"/>
              <a:cs typeface="Carlito"/>
            </a:rPr>
            <a:t>9  launches</a:t>
          </a:r>
          <a:endParaRPr lang="en-HK" sz="1000" kern="1200" dirty="0"/>
        </a:p>
      </dsp:txBody>
      <dsp:txXfrm>
        <a:off x="2785060" y="3111010"/>
        <a:ext cx="911347" cy="797234"/>
      </dsp:txXfrm>
    </dsp:sp>
    <dsp:sp modelId="{3EDC6C13-3555-41E7-9D20-E0F8042C545C}">
      <dsp:nvSpPr>
        <dsp:cNvPr id="0" name=""/>
        <dsp:cNvSpPr/>
      </dsp:nvSpPr>
      <dsp:spPr>
        <a:xfrm rot="18478415">
          <a:off x="3596523" y="2769137"/>
          <a:ext cx="258376" cy="2383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3610275" y="2844980"/>
        <a:ext cx="186881" cy="142990"/>
      </dsp:txXfrm>
    </dsp:sp>
    <dsp:sp modelId="{7F1CBB68-FA86-43DE-8F12-F28F476F0130}">
      <dsp:nvSpPr>
        <dsp:cNvPr id="0" name=""/>
        <dsp:cNvSpPr/>
      </dsp:nvSpPr>
      <dsp:spPr>
        <a:xfrm>
          <a:off x="3721212" y="1855071"/>
          <a:ext cx="960953" cy="8468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HK" sz="1000" kern="1200" spc="-20" dirty="0">
              <a:solidFill>
                <a:srgbClr val="FFFFFF"/>
              </a:solidFill>
              <a:latin typeface="Carlito"/>
              <a:cs typeface="Carlito"/>
            </a:rPr>
            <a:t>Replace </a:t>
          </a:r>
          <a:r>
            <a:rPr lang="en-HK" sz="1000" kern="1200" spc="-5" dirty="0">
              <a:solidFill>
                <a:srgbClr val="FFFFFF"/>
              </a:solidFill>
              <a:latin typeface="Carlito"/>
              <a:cs typeface="Carlito"/>
            </a:rPr>
            <a:t>missing  </a:t>
          </a:r>
          <a:r>
            <a:rPr lang="en-HK" sz="1000" kern="1200" spc="-20" dirty="0" err="1">
              <a:solidFill>
                <a:srgbClr val="FFFFFF"/>
              </a:solidFill>
              <a:latin typeface="Carlito"/>
              <a:cs typeface="Carlito"/>
            </a:rPr>
            <a:t>PayloadMass</a:t>
          </a:r>
          <a:r>
            <a:rPr lang="en-HK" sz="1000" kern="1200" spc="-160" dirty="0">
              <a:solidFill>
                <a:srgbClr val="FFFFFF"/>
              </a:solidFill>
              <a:latin typeface="Carlito"/>
              <a:cs typeface="Carlito"/>
            </a:rPr>
            <a:t> </a:t>
          </a:r>
          <a:r>
            <a:rPr lang="en-HK" sz="1000" kern="1200" spc="-5" dirty="0">
              <a:solidFill>
                <a:srgbClr val="FFFFFF"/>
              </a:solidFill>
              <a:latin typeface="Carlito"/>
              <a:cs typeface="Carlito"/>
            </a:rPr>
            <a:t>values  with</a:t>
          </a:r>
          <a:r>
            <a:rPr lang="en-HK" sz="1000" kern="1200" spc="-35" dirty="0">
              <a:solidFill>
                <a:srgbClr val="FFFFFF"/>
              </a:solidFill>
              <a:latin typeface="Carlito"/>
              <a:cs typeface="Carlito"/>
            </a:rPr>
            <a:t> </a:t>
          </a:r>
          <a:r>
            <a:rPr lang="en-HK" sz="1000" kern="1200" dirty="0">
              <a:solidFill>
                <a:srgbClr val="FFFFFF"/>
              </a:solidFill>
              <a:latin typeface="Carlito"/>
              <a:cs typeface="Carlito"/>
            </a:rPr>
            <a:t>mean</a:t>
          </a:r>
          <a:endParaRPr lang="en-HK" sz="1000" kern="1200" dirty="0"/>
        </a:p>
      </dsp:txBody>
      <dsp:txXfrm>
        <a:off x="3746015" y="1879874"/>
        <a:ext cx="911347" cy="797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0B7AF-4BF9-4503-BF2B-BF70910F8FC2}">
      <dsp:nvSpPr>
        <dsp:cNvPr id="0" name=""/>
        <dsp:cNvSpPr/>
      </dsp:nvSpPr>
      <dsp:spPr>
        <a:xfrm>
          <a:off x="17191" y="1666780"/>
          <a:ext cx="1143389" cy="8789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HK" sz="1300" kern="1200" spc="-25" dirty="0">
              <a:solidFill>
                <a:srgbClr val="FFFFFF"/>
              </a:solidFill>
              <a:latin typeface="Carlito"/>
              <a:cs typeface="Carlito"/>
            </a:rPr>
            <a:t>Request</a:t>
          </a:r>
          <a:r>
            <a:rPr lang="en-HK" sz="1300" kern="1200" spc="-114" dirty="0">
              <a:solidFill>
                <a:srgbClr val="FFFFFF"/>
              </a:solidFill>
              <a:latin typeface="Carlito"/>
              <a:cs typeface="Carlito"/>
            </a:rPr>
            <a:t> </a:t>
          </a:r>
          <a:r>
            <a:rPr lang="en-HK" sz="1300" kern="1200" spc="-5" dirty="0">
              <a:solidFill>
                <a:srgbClr val="FFFFFF"/>
              </a:solidFill>
              <a:latin typeface="Carlito"/>
              <a:cs typeface="Carlito"/>
            </a:rPr>
            <a:t>Wikipedia site</a:t>
          </a:r>
          <a:endParaRPr lang="en-HK" sz="1300" kern="1200" dirty="0"/>
        </a:p>
      </dsp:txBody>
      <dsp:txXfrm>
        <a:off x="42935" y="1692524"/>
        <a:ext cx="1091901" cy="827493"/>
      </dsp:txXfrm>
    </dsp:sp>
    <dsp:sp modelId="{5C02CB8A-4B2D-45CA-9526-E7E7B7385190}">
      <dsp:nvSpPr>
        <dsp:cNvPr id="0" name=""/>
        <dsp:cNvSpPr/>
      </dsp:nvSpPr>
      <dsp:spPr>
        <a:xfrm rot="18536083">
          <a:off x="986421" y="1234876"/>
          <a:ext cx="383839" cy="2835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HK" sz="1100" kern="1200"/>
        </a:p>
      </dsp:txBody>
      <dsp:txXfrm>
        <a:off x="1002225" y="1324674"/>
        <a:ext cx="298771" cy="170136"/>
      </dsp:txXfrm>
    </dsp:sp>
    <dsp:sp modelId="{3ADC3EC2-863E-4456-BB58-B5D890DC5B98}">
      <dsp:nvSpPr>
        <dsp:cNvPr id="0" name=""/>
        <dsp:cNvSpPr/>
      </dsp:nvSpPr>
      <dsp:spPr>
        <a:xfrm>
          <a:off x="1182447" y="224452"/>
          <a:ext cx="1143389" cy="8789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HK" sz="1300" kern="1200" spc="-15" dirty="0" err="1">
              <a:solidFill>
                <a:srgbClr val="FFFFFF"/>
              </a:solidFill>
              <a:latin typeface="Carlito"/>
              <a:cs typeface="Carlito"/>
            </a:rPr>
            <a:t>BeautifulSoup</a:t>
          </a:r>
          <a:r>
            <a:rPr lang="en-HK" sz="1300" kern="1200" spc="-15" dirty="0">
              <a:solidFill>
                <a:srgbClr val="FFFFFF"/>
              </a:solidFill>
              <a:latin typeface="Carlito"/>
              <a:cs typeface="Carlito"/>
            </a:rPr>
            <a:t> </a:t>
          </a:r>
          <a:r>
            <a:rPr lang="en-HK" sz="1300" kern="1200" spc="-20" dirty="0">
              <a:solidFill>
                <a:srgbClr val="FFFFFF"/>
              </a:solidFill>
              <a:latin typeface="Carlito"/>
              <a:cs typeface="Carlito"/>
            </a:rPr>
            <a:t>html5lib</a:t>
          </a:r>
          <a:r>
            <a:rPr lang="en-HK" sz="1300" kern="1200" spc="-105" dirty="0">
              <a:solidFill>
                <a:srgbClr val="FFFFFF"/>
              </a:solidFill>
              <a:latin typeface="Carlito"/>
              <a:cs typeface="Carlito"/>
            </a:rPr>
            <a:t> </a:t>
          </a:r>
          <a:r>
            <a:rPr lang="en-HK" sz="1300" kern="1200" spc="-35" dirty="0">
              <a:solidFill>
                <a:srgbClr val="FFFFFF"/>
              </a:solidFill>
              <a:latin typeface="Carlito"/>
              <a:cs typeface="Carlito"/>
            </a:rPr>
            <a:t>Parser</a:t>
          </a:r>
          <a:endParaRPr lang="en-HK" sz="1300" kern="1200" dirty="0">
            <a:latin typeface="Carlito"/>
            <a:cs typeface="Carlito"/>
          </a:endParaRPr>
        </a:p>
      </dsp:txBody>
      <dsp:txXfrm>
        <a:off x="1208191" y="250196"/>
        <a:ext cx="1091901" cy="827493"/>
      </dsp:txXfrm>
    </dsp:sp>
    <dsp:sp modelId="{2774E5EA-3C5E-436D-93F9-EE51D32E198F}">
      <dsp:nvSpPr>
        <dsp:cNvPr id="0" name=""/>
        <dsp:cNvSpPr/>
      </dsp:nvSpPr>
      <dsp:spPr>
        <a:xfrm rot="3160511">
          <a:off x="2123588" y="1259250"/>
          <a:ext cx="385137" cy="2835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HK" sz="1100" kern="1200"/>
        </a:p>
      </dsp:txBody>
      <dsp:txXfrm>
        <a:off x="2140332" y="1282138"/>
        <a:ext cx="300069" cy="170136"/>
      </dsp:txXfrm>
    </dsp:sp>
    <dsp:sp modelId="{8919D37B-60B4-417D-B336-35A775867168}">
      <dsp:nvSpPr>
        <dsp:cNvPr id="0" name=""/>
        <dsp:cNvSpPr/>
      </dsp:nvSpPr>
      <dsp:spPr>
        <a:xfrm>
          <a:off x="2293259" y="1681292"/>
          <a:ext cx="1143389" cy="8789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HK" sz="1300" kern="1200" spc="-15" dirty="0">
              <a:solidFill>
                <a:srgbClr val="FFFFFF"/>
              </a:solidFill>
              <a:latin typeface="Carlito"/>
              <a:cs typeface="Carlito"/>
            </a:rPr>
            <a:t>Find </a:t>
          </a:r>
          <a:r>
            <a:rPr lang="en-HK" sz="1300" kern="1200" spc="-5" dirty="0">
              <a:solidFill>
                <a:srgbClr val="FFFFFF"/>
              </a:solidFill>
              <a:latin typeface="Carlito"/>
              <a:cs typeface="Carlito"/>
            </a:rPr>
            <a:t>launch</a:t>
          </a:r>
          <a:r>
            <a:rPr lang="en-HK" sz="1300" kern="1200" spc="-145" dirty="0">
              <a:solidFill>
                <a:srgbClr val="FFFFFF"/>
              </a:solidFill>
              <a:latin typeface="Carlito"/>
              <a:cs typeface="Carlito"/>
            </a:rPr>
            <a:t> </a:t>
          </a:r>
          <a:r>
            <a:rPr lang="en-HK" sz="1300" kern="1200" spc="-40" dirty="0">
              <a:solidFill>
                <a:srgbClr val="FFFFFF"/>
              </a:solidFill>
              <a:latin typeface="Carlito"/>
              <a:cs typeface="Carlito"/>
            </a:rPr>
            <a:t>info  </a:t>
          </a:r>
          <a:r>
            <a:rPr lang="en-HK" sz="1300" kern="1200" spc="-25" dirty="0">
              <a:solidFill>
                <a:srgbClr val="FFFFFF"/>
              </a:solidFill>
              <a:latin typeface="Carlito"/>
              <a:cs typeface="Carlito"/>
            </a:rPr>
            <a:t>html</a:t>
          </a:r>
          <a:r>
            <a:rPr lang="en-HK" sz="1300" kern="1200" spc="-70" dirty="0">
              <a:solidFill>
                <a:srgbClr val="FFFFFF"/>
              </a:solidFill>
              <a:latin typeface="Carlito"/>
              <a:cs typeface="Carlito"/>
            </a:rPr>
            <a:t> </a:t>
          </a:r>
          <a:r>
            <a:rPr lang="en-HK" sz="1300" kern="1200" spc="-20" dirty="0">
              <a:solidFill>
                <a:srgbClr val="FFFFFF"/>
              </a:solidFill>
              <a:latin typeface="Carlito"/>
              <a:cs typeface="Carlito"/>
            </a:rPr>
            <a:t>table</a:t>
          </a:r>
          <a:endParaRPr lang="en-HK" sz="1300" kern="1200" dirty="0"/>
        </a:p>
      </dsp:txBody>
      <dsp:txXfrm>
        <a:off x="2319003" y="1707036"/>
        <a:ext cx="1091901" cy="827493"/>
      </dsp:txXfrm>
    </dsp:sp>
    <dsp:sp modelId="{72D22AB8-2491-4190-9E50-7D82ED194C9E}">
      <dsp:nvSpPr>
        <dsp:cNvPr id="0" name=""/>
        <dsp:cNvSpPr/>
      </dsp:nvSpPr>
      <dsp:spPr>
        <a:xfrm rot="18328808">
          <a:off x="3202278" y="1241914"/>
          <a:ext cx="376101" cy="2835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HK" sz="1100" kern="1200"/>
        </a:p>
      </dsp:txBody>
      <dsp:txXfrm>
        <a:off x="3220124" y="1333262"/>
        <a:ext cx="291033" cy="170136"/>
      </dsp:txXfrm>
    </dsp:sp>
    <dsp:sp modelId="{635AA0E8-44A1-42B5-8136-9C172EA59EB0}">
      <dsp:nvSpPr>
        <dsp:cNvPr id="0" name=""/>
        <dsp:cNvSpPr/>
      </dsp:nvSpPr>
      <dsp:spPr>
        <a:xfrm>
          <a:off x="3331652" y="224452"/>
          <a:ext cx="1143389" cy="8789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HK" sz="1300" kern="1200" spc="-20" dirty="0">
              <a:solidFill>
                <a:srgbClr val="FFFFFF"/>
              </a:solidFill>
              <a:latin typeface="Carlito"/>
              <a:cs typeface="Carlito"/>
            </a:rPr>
            <a:t>Cast </a:t>
          </a:r>
          <a:r>
            <a:rPr lang="en-HK" sz="1300" kern="1200" spc="-5" dirty="0">
              <a:solidFill>
                <a:srgbClr val="FFFFFF"/>
              </a:solidFill>
              <a:latin typeface="Carlito"/>
              <a:cs typeface="Carlito"/>
            </a:rPr>
            <a:t>dictionary</a:t>
          </a:r>
          <a:r>
            <a:rPr lang="en-HK" sz="1300" kern="1200" spc="-135" dirty="0">
              <a:solidFill>
                <a:srgbClr val="FFFFFF"/>
              </a:solidFill>
              <a:latin typeface="Carlito"/>
              <a:cs typeface="Carlito"/>
            </a:rPr>
            <a:t> </a:t>
          </a:r>
          <a:r>
            <a:rPr lang="en-HK" sz="1300" kern="1200" spc="-60" dirty="0">
              <a:solidFill>
                <a:srgbClr val="FFFFFF"/>
              </a:solidFill>
              <a:latin typeface="Carlito"/>
              <a:cs typeface="Carlito"/>
            </a:rPr>
            <a:t>to </a:t>
          </a:r>
          <a:r>
            <a:rPr lang="en-HK" sz="1300" kern="1200" spc="-60" dirty="0" err="1">
              <a:solidFill>
                <a:srgbClr val="FFFFFF"/>
              </a:solidFill>
              <a:latin typeface="Carlito"/>
              <a:cs typeface="Carlito"/>
            </a:rPr>
            <a:t>d</a:t>
          </a:r>
          <a:r>
            <a:rPr lang="en-HK" sz="1300" kern="1200" spc="-30" dirty="0" err="1">
              <a:solidFill>
                <a:srgbClr val="FFFFFF"/>
              </a:solidFill>
              <a:latin typeface="Carlito"/>
              <a:cs typeface="Carlito"/>
            </a:rPr>
            <a:t>ataFrame</a:t>
          </a:r>
          <a:r>
            <a:rPr lang="en-HK" sz="1300" kern="1200" spc="-30" dirty="0">
              <a:solidFill>
                <a:srgbClr val="FFFFFF"/>
              </a:solidFill>
              <a:latin typeface="Carlito"/>
              <a:cs typeface="Carlito"/>
            </a:rPr>
            <a:t> by iterating table cells</a:t>
          </a:r>
          <a:endParaRPr lang="en-HK" sz="1300" kern="1200" dirty="0"/>
        </a:p>
      </dsp:txBody>
      <dsp:txXfrm>
        <a:off x="3357396" y="250196"/>
        <a:ext cx="1091901" cy="8274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FB67B-6F94-4B7D-94F7-F70ACD801D02}">
      <dsp:nvSpPr>
        <dsp:cNvPr id="0" name=""/>
        <dsp:cNvSpPr/>
      </dsp:nvSpPr>
      <dsp:spPr>
        <a:xfrm>
          <a:off x="2282" y="2267783"/>
          <a:ext cx="864195" cy="8830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HK" sz="900" kern="1200" dirty="0"/>
            <a:t>Loading of collected dataset</a:t>
          </a:r>
        </a:p>
      </dsp:txBody>
      <dsp:txXfrm>
        <a:off x="27593" y="2293094"/>
        <a:ext cx="813573" cy="832477"/>
      </dsp:txXfrm>
    </dsp:sp>
    <dsp:sp modelId="{549FA48D-60FD-4121-9B3F-CE07A0D0FB0E}">
      <dsp:nvSpPr>
        <dsp:cNvPr id="0" name=""/>
        <dsp:cNvSpPr/>
      </dsp:nvSpPr>
      <dsp:spPr>
        <a:xfrm>
          <a:off x="952896"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952896" y="2645037"/>
        <a:ext cx="128246" cy="128592"/>
      </dsp:txXfrm>
    </dsp:sp>
    <dsp:sp modelId="{8FF727A4-04A6-4FF7-9CD2-E71BFABC3389}">
      <dsp:nvSpPr>
        <dsp:cNvPr id="0" name=""/>
        <dsp:cNvSpPr/>
      </dsp:nvSpPr>
      <dsp:spPr>
        <a:xfrm>
          <a:off x="1212155" y="2267783"/>
          <a:ext cx="864195" cy="8830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HK" sz="900" kern="1200" dirty="0"/>
            <a:t>Identification and calculating the percentage of the missing values in each attribute</a:t>
          </a:r>
        </a:p>
      </dsp:txBody>
      <dsp:txXfrm>
        <a:off x="1237466" y="2293094"/>
        <a:ext cx="813573" cy="832477"/>
      </dsp:txXfrm>
    </dsp:sp>
    <dsp:sp modelId="{2E4EC809-6C64-46DA-B7A7-FA211C55D27C}">
      <dsp:nvSpPr>
        <dsp:cNvPr id="0" name=""/>
        <dsp:cNvSpPr/>
      </dsp:nvSpPr>
      <dsp:spPr>
        <a:xfrm>
          <a:off x="2162770"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2162770" y="2645037"/>
        <a:ext cx="128246" cy="128592"/>
      </dsp:txXfrm>
    </dsp:sp>
    <dsp:sp modelId="{23D3A1DD-C00E-4C85-8586-26C006D7C44A}">
      <dsp:nvSpPr>
        <dsp:cNvPr id="0" name=""/>
        <dsp:cNvSpPr/>
      </dsp:nvSpPr>
      <dsp:spPr>
        <a:xfrm>
          <a:off x="2422028" y="2267783"/>
          <a:ext cx="864195" cy="8830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HK" sz="900" kern="1200" dirty="0"/>
            <a:t>Identification which columns are numerical and categorical</a:t>
          </a:r>
        </a:p>
      </dsp:txBody>
      <dsp:txXfrm>
        <a:off x="2447339" y="2293094"/>
        <a:ext cx="813573" cy="832477"/>
      </dsp:txXfrm>
    </dsp:sp>
    <dsp:sp modelId="{63AA7601-778F-4977-BCF5-32CF2157285C}">
      <dsp:nvSpPr>
        <dsp:cNvPr id="0" name=""/>
        <dsp:cNvSpPr/>
      </dsp:nvSpPr>
      <dsp:spPr>
        <a:xfrm>
          <a:off x="3372643"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3372643" y="2645037"/>
        <a:ext cx="128246" cy="128592"/>
      </dsp:txXfrm>
    </dsp:sp>
    <dsp:sp modelId="{B3F0FCBA-236E-489D-AF38-9177614C8913}">
      <dsp:nvSpPr>
        <dsp:cNvPr id="0" name=""/>
        <dsp:cNvSpPr/>
      </dsp:nvSpPr>
      <dsp:spPr>
        <a:xfrm>
          <a:off x="3631902" y="2267783"/>
          <a:ext cx="864195" cy="8830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HK" sz="900" kern="1200" dirty="0"/>
            <a:t>Calculation the number of launches on each site</a:t>
          </a:r>
        </a:p>
      </dsp:txBody>
      <dsp:txXfrm>
        <a:off x="3657213" y="2293094"/>
        <a:ext cx="813573" cy="832477"/>
      </dsp:txXfrm>
    </dsp:sp>
    <dsp:sp modelId="{D2D11292-C754-4F44-8601-4AA0D818BA0B}">
      <dsp:nvSpPr>
        <dsp:cNvPr id="0" name=""/>
        <dsp:cNvSpPr/>
      </dsp:nvSpPr>
      <dsp:spPr>
        <a:xfrm>
          <a:off x="4582517"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4582517" y="2645037"/>
        <a:ext cx="128246" cy="128592"/>
      </dsp:txXfrm>
    </dsp:sp>
    <dsp:sp modelId="{34BF2BC0-0B5E-4E49-A2C6-79016942DB9D}">
      <dsp:nvSpPr>
        <dsp:cNvPr id="0" name=""/>
        <dsp:cNvSpPr/>
      </dsp:nvSpPr>
      <dsp:spPr>
        <a:xfrm>
          <a:off x="4841775" y="2267783"/>
          <a:ext cx="864195" cy="8830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HK" sz="900" kern="1200" dirty="0"/>
            <a:t>Calculation the number and occurrence of each orbit</a:t>
          </a:r>
        </a:p>
      </dsp:txBody>
      <dsp:txXfrm>
        <a:off x="4867086" y="2293094"/>
        <a:ext cx="813573" cy="832477"/>
      </dsp:txXfrm>
    </dsp:sp>
    <dsp:sp modelId="{284D8AA6-2751-450B-8871-28C459061EB4}">
      <dsp:nvSpPr>
        <dsp:cNvPr id="0" name=""/>
        <dsp:cNvSpPr/>
      </dsp:nvSpPr>
      <dsp:spPr>
        <a:xfrm>
          <a:off x="5792390"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5792390" y="2645037"/>
        <a:ext cx="128246" cy="128592"/>
      </dsp:txXfrm>
    </dsp:sp>
    <dsp:sp modelId="{407CA30E-F9C7-4019-B407-EDAD709882B0}">
      <dsp:nvSpPr>
        <dsp:cNvPr id="0" name=""/>
        <dsp:cNvSpPr/>
      </dsp:nvSpPr>
      <dsp:spPr>
        <a:xfrm>
          <a:off x="6051649" y="2267783"/>
          <a:ext cx="864195" cy="8830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HK" sz="900" kern="1200" dirty="0"/>
            <a:t>Creation of landing outcome label from Outcome column</a:t>
          </a:r>
        </a:p>
      </dsp:txBody>
      <dsp:txXfrm>
        <a:off x="6076960" y="2293094"/>
        <a:ext cx="813573" cy="832477"/>
      </dsp:txXfrm>
    </dsp:sp>
    <dsp:sp modelId="{199A0091-5C67-4BD3-837B-B9F733EEBC84}">
      <dsp:nvSpPr>
        <dsp:cNvPr id="0" name=""/>
        <dsp:cNvSpPr/>
      </dsp:nvSpPr>
      <dsp:spPr>
        <a:xfrm>
          <a:off x="7002264"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7002264" y="2645037"/>
        <a:ext cx="128246" cy="128592"/>
      </dsp:txXfrm>
    </dsp:sp>
    <dsp:sp modelId="{A77E1D9E-8346-44BB-A9A5-69F2A5B10BE5}">
      <dsp:nvSpPr>
        <dsp:cNvPr id="0" name=""/>
        <dsp:cNvSpPr/>
      </dsp:nvSpPr>
      <dsp:spPr>
        <a:xfrm>
          <a:off x="7261522" y="2267783"/>
          <a:ext cx="864195" cy="8830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HK" sz="900" kern="1200" dirty="0"/>
            <a:t>Determination of the success rate of returning the first stage of the rocket</a:t>
          </a:r>
        </a:p>
      </dsp:txBody>
      <dsp:txXfrm>
        <a:off x="7286833" y="2293094"/>
        <a:ext cx="813573" cy="8324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C5357-FB54-48D7-A0D9-F55D3117B5AE}">
      <dsp:nvSpPr>
        <dsp:cNvPr id="0" name=""/>
        <dsp:cNvSpPr/>
      </dsp:nvSpPr>
      <dsp:spPr>
        <a:xfrm>
          <a:off x="1272770" y="484270"/>
          <a:ext cx="261774" cy="91440"/>
        </a:xfrm>
        <a:custGeom>
          <a:avLst/>
          <a:gdLst/>
          <a:ahLst/>
          <a:cxnLst/>
          <a:rect l="0" t="0" r="0" b="0"/>
          <a:pathLst>
            <a:path>
              <a:moveTo>
                <a:pt x="0" y="45720"/>
              </a:moveTo>
              <a:lnTo>
                <a:pt x="26177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HK" sz="500" kern="1200"/>
        </a:p>
      </dsp:txBody>
      <dsp:txXfrm>
        <a:off x="1396348" y="528528"/>
        <a:ext cx="14618" cy="2923"/>
      </dsp:txXfrm>
    </dsp:sp>
    <dsp:sp modelId="{2B4E0BA8-A699-4F70-87E0-CC4ACBF2E0A5}">
      <dsp:nvSpPr>
        <dsp:cNvPr id="0" name=""/>
        <dsp:cNvSpPr/>
      </dsp:nvSpPr>
      <dsp:spPr>
        <a:xfrm>
          <a:off x="3376" y="148632"/>
          <a:ext cx="1271193" cy="762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HK" sz="1200" kern="1200" dirty="0"/>
            <a:t>Importing the required python libraries</a:t>
          </a:r>
        </a:p>
      </dsp:txBody>
      <dsp:txXfrm>
        <a:off x="3376" y="148632"/>
        <a:ext cx="1271193" cy="762716"/>
      </dsp:txXfrm>
    </dsp:sp>
    <dsp:sp modelId="{C5942DA6-85DC-42F6-840C-4094135A830D}">
      <dsp:nvSpPr>
        <dsp:cNvPr id="0" name=""/>
        <dsp:cNvSpPr/>
      </dsp:nvSpPr>
      <dsp:spPr>
        <a:xfrm>
          <a:off x="2836339" y="484270"/>
          <a:ext cx="261774" cy="91440"/>
        </a:xfrm>
        <a:custGeom>
          <a:avLst/>
          <a:gdLst/>
          <a:ahLst/>
          <a:cxnLst/>
          <a:rect l="0" t="0" r="0" b="0"/>
          <a:pathLst>
            <a:path>
              <a:moveTo>
                <a:pt x="0" y="45720"/>
              </a:moveTo>
              <a:lnTo>
                <a:pt x="26177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HK" sz="500" kern="1200"/>
        </a:p>
      </dsp:txBody>
      <dsp:txXfrm>
        <a:off x="2959917" y="528528"/>
        <a:ext cx="14618" cy="2923"/>
      </dsp:txXfrm>
    </dsp:sp>
    <dsp:sp modelId="{D4CDB065-C6D5-4E13-B53B-8B6CE80BCFDB}">
      <dsp:nvSpPr>
        <dsp:cNvPr id="0" name=""/>
        <dsp:cNvSpPr/>
      </dsp:nvSpPr>
      <dsp:spPr>
        <a:xfrm>
          <a:off x="1566945" y="148632"/>
          <a:ext cx="1271193" cy="762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HK" sz="1200" kern="1200" dirty="0"/>
            <a:t>Loading the cleaned data</a:t>
          </a:r>
        </a:p>
      </dsp:txBody>
      <dsp:txXfrm>
        <a:off x="1566945" y="148632"/>
        <a:ext cx="1271193" cy="762716"/>
      </dsp:txXfrm>
    </dsp:sp>
    <dsp:sp modelId="{D8F148DF-B8B2-4A7D-BA71-0161675FFED8}">
      <dsp:nvSpPr>
        <dsp:cNvPr id="0" name=""/>
        <dsp:cNvSpPr/>
      </dsp:nvSpPr>
      <dsp:spPr>
        <a:xfrm>
          <a:off x="638973" y="909548"/>
          <a:ext cx="3127137" cy="261774"/>
        </a:xfrm>
        <a:custGeom>
          <a:avLst/>
          <a:gdLst/>
          <a:ahLst/>
          <a:cxnLst/>
          <a:rect l="0" t="0" r="0" b="0"/>
          <a:pathLst>
            <a:path>
              <a:moveTo>
                <a:pt x="3127137" y="0"/>
              </a:moveTo>
              <a:lnTo>
                <a:pt x="3127137" y="147987"/>
              </a:lnTo>
              <a:lnTo>
                <a:pt x="0" y="147987"/>
              </a:lnTo>
              <a:lnTo>
                <a:pt x="0" y="26177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HK" sz="500" kern="1200"/>
        </a:p>
      </dsp:txBody>
      <dsp:txXfrm>
        <a:off x="2124023" y="1038974"/>
        <a:ext cx="157038" cy="2923"/>
      </dsp:txXfrm>
    </dsp:sp>
    <dsp:sp modelId="{1DFE8558-A06A-4A97-999E-F809C0AD4A4C}">
      <dsp:nvSpPr>
        <dsp:cNvPr id="0" name=""/>
        <dsp:cNvSpPr/>
      </dsp:nvSpPr>
      <dsp:spPr>
        <a:xfrm>
          <a:off x="3130514" y="148632"/>
          <a:ext cx="1271193" cy="762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HK" sz="1200" kern="1200" dirty="0"/>
            <a:t>Standardizing the data</a:t>
          </a:r>
        </a:p>
      </dsp:txBody>
      <dsp:txXfrm>
        <a:off x="3130514" y="148632"/>
        <a:ext cx="1271193" cy="762716"/>
      </dsp:txXfrm>
    </dsp:sp>
    <dsp:sp modelId="{5B1D5B12-1812-4EE0-9270-E9367DEA9E6C}">
      <dsp:nvSpPr>
        <dsp:cNvPr id="0" name=""/>
        <dsp:cNvSpPr/>
      </dsp:nvSpPr>
      <dsp:spPr>
        <a:xfrm>
          <a:off x="1272770" y="1539361"/>
          <a:ext cx="261774" cy="91440"/>
        </a:xfrm>
        <a:custGeom>
          <a:avLst/>
          <a:gdLst/>
          <a:ahLst/>
          <a:cxnLst/>
          <a:rect l="0" t="0" r="0" b="0"/>
          <a:pathLst>
            <a:path>
              <a:moveTo>
                <a:pt x="0" y="45720"/>
              </a:moveTo>
              <a:lnTo>
                <a:pt x="26177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HK" sz="500" kern="1200"/>
        </a:p>
      </dsp:txBody>
      <dsp:txXfrm>
        <a:off x="1396348" y="1583619"/>
        <a:ext cx="14618" cy="2923"/>
      </dsp:txXfrm>
    </dsp:sp>
    <dsp:sp modelId="{F4283DE2-4987-4FE6-81FD-431FFE9849D5}">
      <dsp:nvSpPr>
        <dsp:cNvPr id="0" name=""/>
        <dsp:cNvSpPr/>
      </dsp:nvSpPr>
      <dsp:spPr>
        <a:xfrm>
          <a:off x="3376" y="1203723"/>
          <a:ext cx="1271193" cy="762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HK" sz="1200" kern="1200" dirty="0"/>
            <a:t>Splitting the data into Test/Train datasets</a:t>
          </a:r>
        </a:p>
      </dsp:txBody>
      <dsp:txXfrm>
        <a:off x="3376" y="1203723"/>
        <a:ext cx="1271193" cy="762716"/>
      </dsp:txXfrm>
    </dsp:sp>
    <dsp:sp modelId="{1FD22BF3-9FC4-45F8-AB52-4FD4C5975872}">
      <dsp:nvSpPr>
        <dsp:cNvPr id="0" name=""/>
        <dsp:cNvSpPr/>
      </dsp:nvSpPr>
      <dsp:spPr>
        <a:xfrm>
          <a:off x="2836339" y="1539361"/>
          <a:ext cx="261774" cy="91440"/>
        </a:xfrm>
        <a:custGeom>
          <a:avLst/>
          <a:gdLst/>
          <a:ahLst/>
          <a:cxnLst/>
          <a:rect l="0" t="0" r="0" b="0"/>
          <a:pathLst>
            <a:path>
              <a:moveTo>
                <a:pt x="0" y="45720"/>
              </a:moveTo>
              <a:lnTo>
                <a:pt x="26177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HK" sz="500" kern="1200"/>
        </a:p>
      </dsp:txBody>
      <dsp:txXfrm>
        <a:off x="2959917" y="1583619"/>
        <a:ext cx="14618" cy="2923"/>
      </dsp:txXfrm>
    </dsp:sp>
    <dsp:sp modelId="{777D65B3-A23B-488D-BDFF-495F7C88DCB5}">
      <dsp:nvSpPr>
        <dsp:cNvPr id="0" name=""/>
        <dsp:cNvSpPr/>
      </dsp:nvSpPr>
      <dsp:spPr>
        <a:xfrm>
          <a:off x="1566945" y="1203723"/>
          <a:ext cx="1271193" cy="762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HK" sz="1200" kern="1200" dirty="0"/>
            <a:t>Initializing classification algorithms</a:t>
          </a:r>
        </a:p>
      </dsp:txBody>
      <dsp:txXfrm>
        <a:off x="1566945" y="1203723"/>
        <a:ext cx="1271193" cy="762716"/>
      </dsp:txXfrm>
    </dsp:sp>
    <dsp:sp modelId="{2B1ABDE8-064C-47C4-898E-8E2B8493260E}">
      <dsp:nvSpPr>
        <dsp:cNvPr id="0" name=""/>
        <dsp:cNvSpPr/>
      </dsp:nvSpPr>
      <dsp:spPr>
        <a:xfrm>
          <a:off x="638973" y="1964639"/>
          <a:ext cx="3127137" cy="261774"/>
        </a:xfrm>
        <a:custGeom>
          <a:avLst/>
          <a:gdLst/>
          <a:ahLst/>
          <a:cxnLst/>
          <a:rect l="0" t="0" r="0" b="0"/>
          <a:pathLst>
            <a:path>
              <a:moveTo>
                <a:pt x="3127137" y="0"/>
              </a:moveTo>
              <a:lnTo>
                <a:pt x="3127137" y="147987"/>
              </a:lnTo>
              <a:lnTo>
                <a:pt x="0" y="147987"/>
              </a:lnTo>
              <a:lnTo>
                <a:pt x="0" y="26177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HK" sz="500" kern="1200"/>
        </a:p>
      </dsp:txBody>
      <dsp:txXfrm>
        <a:off x="2124023" y="2094065"/>
        <a:ext cx="157038" cy="2923"/>
      </dsp:txXfrm>
    </dsp:sp>
    <dsp:sp modelId="{30A2A793-1D8A-4479-B1A5-1E9C22B81F14}">
      <dsp:nvSpPr>
        <dsp:cNvPr id="0" name=""/>
        <dsp:cNvSpPr/>
      </dsp:nvSpPr>
      <dsp:spPr>
        <a:xfrm>
          <a:off x="3130514" y="1203723"/>
          <a:ext cx="1271193" cy="762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HK" sz="1200" kern="1200" dirty="0"/>
            <a:t>Using Grid Search technique</a:t>
          </a:r>
        </a:p>
      </dsp:txBody>
      <dsp:txXfrm>
        <a:off x="3130514" y="1203723"/>
        <a:ext cx="1271193" cy="762716"/>
      </dsp:txXfrm>
    </dsp:sp>
    <dsp:sp modelId="{56C85DD0-7C30-424A-9BCD-226D075B967D}">
      <dsp:nvSpPr>
        <dsp:cNvPr id="0" name=""/>
        <dsp:cNvSpPr/>
      </dsp:nvSpPr>
      <dsp:spPr>
        <a:xfrm>
          <a:off x="1272770" y="2594452"/>
          <a:ext cx="261774" cy="91440"/>
        </a:xfrm>
        <a:custGeom>
          <a:avLst/>
          <a:gdLst/>
          <a:ahLst/>
          <a:cxnLst/>
          <a:rect l="0" t="0" r="0" b="0"/>
          <a:pathLst>
            <a:path>
              <a:moveTo>
                <a:pt x="0" y="45720"/>
              </a:moveTo>
              <a:lnTo>
                <a:pt x="26177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HK" sz="500" kern="1200"/>
        </a:p>
      </dsp:txBody>
      <dsp:txXfrm>
        <a:off x="1396348" y="2638710"/>
        <a:ext cx="14618" cy="2923"/>
      </dsp:txXfrm>
    </dsp:sp>
    <dsp:sp modelId="{8C51CF5B-404F-42E2-B3E0-2232B2E3E495}">
      <dsp:nvSpPr>
        <dsp:cNvPr id="0" name=""/>
        <dsp:cNvSpPr/>
      </dsp:nvSpPr>
      <dsp:spPr>
        <a:xfrm>
          <a:off x="3376" y="2258814"/>
          <a:ext cx="1271193" cy="762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HK" sz="1200" kern="1200" dirty="0"/>
            <a:t>Using evaluation techniques</a:t>
          </a:r>
        </a:p>
      </dsp:txBody>
      <dsp:txXfrm>
        <a:off x="3376" y="2258814"/>
        <a:ext cx="1271193" cy="762716"/>
      </dsp:txXfrm>
    </dsp:sp>
    <dsp:sp modelId="{C4A7A542-914B-450A-B343-1608DB27D29D}">
      <dsp:nvSpPr>
        <dsp:cNvPr id="0" name=""/>
        <dsp:cNvSpPr/>
      </dsp:nvSpPr>
      <dsp:spPr>
        <a:xfrm>
          <a:off x="1566945" y="2258814"/>
          <a:ext cx="1271193" cy="762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HK" sz="1200" kern="1200" dirty="0"/>
            <a:t>Identifying the best model and parameters</a:t>
          </a:r>
        </a:p>
      </dsp:txBody>
      <dsp:txXfrm>
        <a:off x="1566945" y="2258814"/>
        <a:ext cx="1271193" cy="7627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HK"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12404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jamezun/IBM-Data-Science-Professional-Certificate/blob/main/week1/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amezun/IBM-Data-Science-Professional-Certificate/blob/main/week2/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mezun/IBM-Data-Science-Professional-Certificate/blob/main/week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amezun/IBM-Data-Science-Professional-Certificate/blob/main/week3/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amezun/IBM-Data-Science-Professional-Certificate/blob/main/week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jamezun/IBM-Data-Science-Professional-Certificate/blob/main/week4/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jamezun/IBM-Data-Science-Professional-Certificat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amezun/IBM-Data-Science-Professional-Certificate/blob/main/week1/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jamezun/IBM-Data-Science-Professional-Certificate/blob/main/week1/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746759"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Sun Kit Cheung (James Sun)</a:t>
            </a:r>
          </a:p>
          <a:p>
            <a:r>
              <a:rPr lang="en-US" dirty="0">
                <a:solidFill>
                  <a:schemeClr val="bg2"/>
                </a:solidFill>
                <a:latin typeface="Abadi" panose="020B0604020104020204" pitchFamily="34" charset="0"/>
                <a:ea typeface="SF Pro" pitchFamily="2" charset="0"/>
                <a:cs typeface="SF Pro" pitchFamily="2" charset="0"/>
              </a:rPr>
              <a:t>27/12/2023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449532" cy="4351338"/>
          </a:xfrm>
          <a:prstGeom prst="rect">
            <a:avLst/>
          </a:prstGeom>
        </p:spPr>
        <p:txBody>
          <a:bodyPr/>
          <a:lstStyle/>
          <a:p>
            <a:pPr algn="l"/>
            <a:r>
              <a:rPr lang="en-HK" sz="1600" b="0" i="0" dirty="0">
                <a:effectLst/>
                <a:latin typeface="-apple-system"/>
              </a:rPr>
              <a:t>In this stage, we performed exploratory data analysis on our collected data. We imported pandas and NumPy libraries and loaded the data. The goal was to clean the data and select relevant features for training a machine learning model.</a:t>
            </a:r>
          </a:p>
          <a:p>
            <a:pPr algn="l"/>
            <a:r>
              <a:rPr lang="en-HK" sz="1600" b="0" i="0" dirty="0">
                <a:effectLst/>
                <a:latin typeface="-apple-system"/>
              </a:rPr>
              <a:t>We created a training label based on landing outcomes, where a successful landing was represented as 1 and a failure as 0. The outcome column consisted of two components: 'Mission Outcome' and 'Landing Location'.</a:t>
            </a:r>
          </a:p>
          <a:p>
            <a:pPr algn="l"/>
            <a:r>
              <a:rPr lang="en-HK" sz="1600" b="0" i="0" dirty="0">
                <a:effectLst/>
                <a:latin typeface="-apple-system"/>
              </a:rPr>
              <a:t>To create a new training label column called 'class', we assigned a value of 1 if the 'Mission Outcome' was True and 0 for all other cases. The mapping for the values was as follows:</a:t>
            </a:r>
          </a:p>
          <a:p>
            <a:pPr algn="l">
              <a:buFont typeface="Arial" panose="020B0604020202020204" pitchFamily="34" charset="0"/>
              <a:buChar char="•"/>
            </a:pPr>
            <a:r>
              <a:rPr lang="en-HK" sz="1600" b="0" i="0" dirty="0">
                <a:effectLst/>
                <a:latin typeface="-apple-system"/>
              </a:rPr>
              <a:t>True ASDS, True RTLS, and True Ocean were set to 1.</a:t>
            </a:r>
          </a:p>
          <a:p>
            <a:pPr algn="l">
              <a:buFont typeface="Arial" panose="020B0604020202020204" pitchFamily="34" charset="0"/>
              <a:buChar char="•"/>
            </a:pPr>
            <a:r>
              <a:rPr lang="en-HK" sz="1600" b="0" i="0" dirty="0">
                <a:effectLst/>
                <a:latin typeface="-apple-system"/>
              </a:rPr>
              <a:t>None </a:t>
            </a:r>
            <a:r>
              <a:rPr lang="en-HK" sz="1600" b="0" i="0" dirty="0" err="1">
                <a:effectLst/>
                <a:latin typeface="-apple-system"/>
              </a:rPr>
              <a:t>None</a:t>
            </a:r>
            <a:r>
              <a:rPr lang="en-HK" sz="1600" b="0" i="0" dirty="0">
                <a:effectLst/>
                <a:latin typeface="-apple-system"/>
              </a:rPr>
              <a:t>, False ASDS, None ASDS, False Ocean, and False RTLS were set to 0.</a:t>
            </a:r>
          </a:p>
          <a:p>
            <a:pPr algn="l">
              <a:buFont typeface="Arial" panose="020B0604020202020204" pitchFamily="34" charset="0"/>
              <a:buChar char="•"/>
            </a:pPr>
            <a:endParaRPr lang="en-HK" sz="1600" dirty="0">
              <a:latin typeface="-apple-system"/>
            </a:endParaRPr>
          </a:p>
          <a:p>
            <a:pPr algn="l">
              <a:buFont typeface="Arial" panose="020B0604020202020204" pitchFamily="34" charset="0"/>
              <a:buChar char="•"/>
            </a:pPr>
            <a:endParaRPr lang="en-HK" sz="1600" b="0" i="0" dirty="0">
              <a:effectLst/>
              <a:latin typeface="-apple-system"/>
            </a:endParaRPr>
          </a:p>
          <a:p>
            <a:pPr algn="l">
              <a:buFont typeface="Arial" panose="020B0604020202020204" pitchFamily="34" charset="0"/>
              <a:buChar char="•"/>
            </a:pPr>
            <a:endParaRPr lang="en-HK" sz="1600" dirty="0">
              <a:latin typeface="-apple-system"/>
            </a:endParaRPr>
          </a:p>
          <a:p>
            <a:pPr algn="l">
              <a:buFont typeface="Arial" panose="020B0604020202020204" pitchFamily="34" charset="0"/>
              <a:buChar char="•"/>
            </a:pPr>
            <a:endParaRPr lang="en-HK" sz="1600" b="0" i="0" dirty="0">
              <a:effectLst/>
              <a:latin typeface="-apple-system"/>
            </a:endParaRPr>
          </a:p>
          <a:p>
            <a:pPr marL="0" indent="0">
              <a:buNone/>
            </a:pPr>
            <a:r>
              <a:rPr lang="en-US" sz="1600" dirty="0">
                <a:latin typeface="-apple-system"/>
              </a:rPr>
              <a:t>GitHub URL of the completed data wrangling: </a:t>
            </a:r>
            <a:r>
              <a:rPr lang="en-US" sz="1600" dirty="0">
                <a:latin typeface="-apple-system"/>
                <a:hlinkClick r:id="rId3"/>
              </a:rPr>
              <a:t>https://github.com/jamezun/IBM-Data-Science-Professional-Certificate/blob/main/week1/labs-jupyter-spacex-Data%20wrangling.ipynb</a:t>
            </a:r>
            <a:endParaRPr lang="en-US" sz="1600" dirty="0">
              <a:latin typeface="-apple-system"/>
            </a:endParaRPr>
          </a:p>
          <a:p>
            <a:pPr marL="0" indent="0">
              <a:buNone/>
            </a:pPr>
            <a:endParaRPr lang="en-US" sz="1600" dirty="0">
              <a:latin typeface="-apple-system"/>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資料庫圖表 1">
            <a:extLst>
              <a:ext uri="{FF2B5EF4-FFF2-40B4-BE49-F238E27FC236}">
                <a16:creationId xmlns:a16="http://schemas.microsoft.com/office/drawing/2014/main" id="{7596A872-438F-E430-55C7-C3C030A46773}"/>
              </a:ext>
            </a:extLst>
          </p:cNvPr>
          <p:cNvGraphicFramePr/>
          <p:nvPr>
            <p:extLst>
              <p:ext uri="{D42A27DB-BD31-4B8C-83A1-F6EECF244321}">
                <p14:modId xmlns:p14="http://schemas.microsoft.com/office/powerpoint/2010/main" val="4275623634"/>
              </p:ext>
            </p:extLst>
          </p:nvPr>
        </p:nvGraphicFramePr>
        <p:xfrm>
          <a:off x="2155371" y="198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gn="l">
              <a:buNone/>
            </a:pPr>
            <a:r>
              <a:rPr lang="en-HK" sz="1100" b="0" i="0" dirty="0">
                <a:effectLst/>
                <a:latin typeface="-apple-system"/>
              </a:rPr>
              <a:t>Exploratory Data Analysis (EDA) process:</a:t>
            </a:r>
          </a:p>
          <a:p>
            <a:pPr marL="742950" lvl="1" indent="-285750" algn="l">
              <a:buFont typeface="Arial" panose="020B0604020202020204" pitchFamily="34" charset="0"/>
              <a:buChar char="•"/>
            </a:pPr>
            <a:r>
              <a:rPr lang="en-HK" sz="1100" b="0" i="0" dirty="0">
                <a:effectLst/>
                <a:latin typeface="-apple-system"/>
              </a:rPr>
              <a:t>Utilized seaborn and matplotlib libraries to visualize and </a:t>
            </a:r>
            <a:r>
              <a:rPr lang="en-HK" sz="1100" b="0" i="0" dirty="0" err="1">
                <a:effectLst/>
                <a:latin typeface="-apple-system"/>
              </a:rPr>
              <a:t>analyze</a:t>
            </a:r>
            <a:r>
              <a:rPr lang="en-HK" sz="1100" b="0" i="0" dirty="0">
                <a:effectLst/>
                <a:latin typeface="-apple-system"/>
              </a:rPr>
              <a:t> the data.</a:t>
            </a:r>
          </a:p>
          <a:p>
            <a:pPr marL="742950" lvl="1" indent="-285750" algn="l">
              <a:buFont typeface="Arial" panose="020B0604020202020204" pitchFamily="34" charset="0"/>
              <a:buChar char="•"/>
            </a:pPr>
            <a:r>
              <a:rPr lang="en-HK" sz="1100" b="0" i="0" dirty="0">
                <a:effectLst/>
                <a:latin typeface="-apple-system"/>
              </a:rPr>
              <a:t>Explored the correlation between features and the target variable.</a:t>
            </a:r>
          </a:p>
          <a:p>
            <a:pPr marL="742950" lvl="1" indent="-285750" algn="l">
              <a:buFont typeface="Arial" panose="020B0604020202020204" pitchFamily="34" charset="0"/>
              <a:buChar char="•"/>
            </a:pPr>
            <a:r>
              <a:rPr lang="en-HK" sz="1100" b="0" i="0" dirty="0">
                <a:effectLst/>
                <a:latin typeface="-apple-system"/>
              </a:rPr>
              <a:t>Performed feature engineering by converting categorical features into dummy values.</a:t>
            </a:r>
          </a:p>
          <a:p>
            <a:pPr marL="0" indent="0" algn="l">
              <a:buNone/>
            </a:pPr>
            <a:r>
              <a:rPr lang="en-HK" sz="1100" b="0" i="0" dirty="0">
                <a:effectLst/>
                <a:latin typeface="-apple-system"/>
              </a:rPr>
              <a:t>Variables </a:t>
            </a:r>
            <a:r>
              <a:rPr lang="en-HK" sz="1100" b="0" i="0" dirty="0" err="1">
                <a:effectLst/>
                <a:latin typeface="-apple-system"/>
              </a:rPr>
              <a:t>analyzed</a:t>
            </a:r>
            <a:r>
              <a:rPr lang="en-HK" sz="1100" b="0" i="0" dirty="0">
                <a:effectLst/>
                <a:latin typeface="-apple-system"/>
              </a:rPr>
              <a:t> in EDA:</a:t>
            </a:r>
          </a:p>
          <a:p>
            <a:pPr marL="742950" lvl="1" indent="-285750" algn="l">
              <a:buFont typeface="Arial" panose="020B0604020202020204" pitchFamily="34" charset="0"/>
              <a:buChar char="•"/>
            </a:pPr>
            <a:r>
              <a:rPr lang="en-HK" sz="1100" b="0" i="0" dirty="0">
                <a:effectLst/>
                <a:latin typeface="-apple-system"/>
              </a:rPr>
              <a:t>Flight Number, Payload Mass, Launch Site, Orbit, Class, and Year.</a:t>
            </a:r>
          </a:p>
          <a:p>
            <a:pPr marL="0" indent="0" algn="l">
              <a:buNone/>
            </a:pPr>
            <a:r>
              <a:rPr lang="en-HK" sz="1100" b="0" i="0" dirty="0">
                <a:effectLst/>
                <a:latin typeface="-apple-system"/>
              </a:rPr>
              <a:t>Plots used for visualization:</a:t>
            </a:r>
          </a:p>
          <a:p>
            <a:pPr marL="742950" lvl="1" indent="-285750" algn="l">
              <a:buFont typeface="Arial" panose="020B0604020202020204" pitchFamily="34" charset="0"/>
              <a:buChar char="•"/>
            </a:pPr>
            <a:r>
              <a:rPr lang="en-HK" sz="1100" b="0" i="0" dirty="0">
                <a:effectLst/>
                <a:latin typeface="-apple-system"/>
              </a:rPr>
              <a:t>Flight Number vs. Payload Mass, Flight Number vs. Launch Site, Payload Mass vs. Launch Site, Orbit vs. Success Rate, Flight Number vs. Orbit, Payload vs. Orbit, and Success Yearly Trend.</a:t>
            </a:r>
          </a:p>
          <a:p>
            <a:pPr marL="0" indent="0" algn="l">
              <a:buNone/>
            </a:pPr>
            <a:r>
              <a:rPr lang="en-HK" sz="1100" b="0" i="0" dirty="0">
                <a:effectLst/>
                <a:latin typeface="-apple-system"/>
              </a:rPr>
              <a:t>Purpose of the plotted charts:</a:t>
            </a:r>
          </a:p>
          <a:p>
            <a:pPr marL="742950" lvl="1" indent="-285750" algn="l">
              <a:buFont typeface="Arial" panose="020B0604020202020204" pitchFamily="34" charset="0"/>
              <a:buChar char="•"/>
            </a:pPr>
            <a:r>
              <a:rPr lang="en-HK" sz="1100" b="0" i="0" dirty="0">
                <a:effectLst/>
                <a:latin typeface="-apple-system"/>
              </a:rPr>
              <a:t>Scatter plots: To examine relationships between Flight Number and Payload Mass, Flight Number and Launch Site, and Payload Mass and Launch Site.</a:t>
            </a:r>
          </a:p>
          <a:p>
            <a:pPr marL="742950" lvl="1" indent="-285750" algn="l">
              <a:buFont typeface="Arial" panose="020B0604020202020204" pitchFamily="34" charset="0"/>
              <a:buChar char="•"/>
            </a:pPr>
            <a:r>
              <a:rPr lang="en-HK" sz="1100" b="0" i="0" dirty="0">
                <a:effectLst/>
                <a:latin typeface="-apple-system"/>
              </a:rPr>
              <a:t>Line charts: To observe trends in Success Rate over different Orbits and Years.</a:t>
            </a:r>
          </a:p>
          <a:p>
            <a:pPr marL="742950" lvl="1" indent="-285750" algn="l">
              <a:buFont typeface="Arial" panose="020B0604020202020204" pitchFamily="34" charset="0"/>
              <a:buChar char="•"/>
            </a:pPr>
            <a:r>
              <a:rPr lang="en-HK" sz="1100" b="0" i="0" dirty="0">
                <a:effectLst/>
                <a:latin typeface="-apple-system"/>
              </a:rPr>
              <a:t>Bar plots: To compare the distribution of variables and </a:t>
            </a:r>
            <a:r>
              <a:rPr lang="en-HK" sz="1100" b="0" i="0" dirty="0" err="1">
                <a:effectLst/>
                <a:latin typeface="-apple-system"/>
              </a:rPr>
              <a:t>analyze</a:t>
            </a:r>
            <a:r>
              <a:rPr lang="en-HK" sz="1100" b="0" i="0" dirty="0">
                <a:effectLst/>
                <a:latin typeface="-apple-system"/>
              </a:rPr>
              <a:t> categorical features.</a:t>
            </a:r>
          </a:p>
          <a:p>
            <a:pPr marL="0" indent="0" algn="l">
              <a:buNone/>
            </a:pPr>
            <a:r>
              <a:rPr lang="en-HK" sz="1100" b="0" i="0" dirty="0">
                <a:effectLst/>
                <a:latin typeface="-apple-system"/>
              </a:rPr>
              <a:t>The charts were plotted to gain insights into the relationships and patterns within the data, determine if any significant correlations exist, and identify variables that could be useful in training the machine learning model. Visualizations help in understanding the data more intuitively and aid in making informed decisions during the model development process.</a:t>
            </a:r>
            <a:endParaRPr lang="en-US" sz="1100" dirty="0">
              <a:latin typeface="Abadi" panose="020B0604020104020204" pitchFamily="34" charset="0"/>
            </a:endParaRPr>
          </a:p>
          <a:p>
            <a:pPr marL="0" indent="0">
              <a:lnSpc>
                <a:spcPct val="100000"/>
              </a:lnSpc>
              <a:spcBef>
                <a:spcPts val="1400"/>
              </a:spcBef>
              <a:buNone/>
            </a:pPr>
            <a:r>
              <a:rPr lang="en-US" sz="1100" dirty="0">
                <a:latin typeface="-apple-system"/>
              </a:rPr>
              <a:t>GitHub URL of the EDA with data visualization notebook: </a:t>
            </a:r>
            <a:r>
              <a:rPr lang="en-US" sz="1100" dirty="0">
                <a:latin typeface="-apple-system"/>
                <a:hlinkClick r:id="rId3"/>
              </a:rPr>
              <a:t>https://github.com/jamezun/IBM-Data-Science-Professional-Certificate/blob/main/week2/jupyter-labs-eda-dataviz.ipynb.jupyterlite.ipynb</a:t>
            </a:r>
            <a:br>
              <a:rPr lang="en-US" sz="1100" dirty="0">
                <a:latin typeface="-apple-system"/>
              </a:rPr>
            </a:br>
            <a:endParaRPr lang="en-US" sz="1100" dirty="0">
              <a:latin typeface="-apple-system"/>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HK" sz="2400" spc="-5" dirty="0">
                <a:solidFill>
                  <a:srgbClr val="404040"/>
                </a:solidFill>
                <a:latin typeface="Carlito"/>
                <a:cs typeface="Carlito"/>
              </a:rPr>
              <a:t>Loaded </a:t>
            </a:r>
            <a:r>
              <a:rPr lang="en-HK" sz="2400" spc="-25" dirty="0">
                <a:solidFill>
                  <a:srgbClr val="404040"/>
                </a:solidFill>
                <a:latin typeface="Carlito"/>
                <a:cs typeface="Carlito"/>
              </a:rPr>
              <a:t>data </a:t>
            </a:r>
            <a:r>
              <a:rPr lang="en-HK" sz="2400" spc="-10" dirty="0">
                <a:solidFill>
                  <a:srgbClr val="404040"/>
                </a:solidFill>
                <a:latin typeface="Carlito"/>
                <a:cs typeface="Carlito"/>
              </a:rPr>
              <a:t>set </a:t>
            </a:r>
            <a:r>
              <a:rPr lang="en-HK" sz="2400" spc="-25" dirty="0">
                <a:solidFill>
                  <a:srgbClr val="404040"/>
                </a:solidFill>
                <a:latin typeface="Carlito"/>
                <a:cs typeface="Carlito"/>
              </a:rPr>
              <a:t>into the d</a:t>
            </a:r>
            <a:r>
              <a:rPr lang="en-HK" sz="2400" spc="-5" dirty="0">
                <a:solidFill>
                  <a:srgbClr val="404040"/>
                </a:solidFill>
                <a:latin typeface="Carlito"/>
                <a:cs typeface="Carlito"/>
              </a:rPr>
              <a:t>atabase.</a:t>
            </a:r>
            <a:endParaRPr lang="en-HK" sz="2400" dirty="0">
              <a:latin typeface="Carlito"/>
              <a:cs typeface="Carlito"/>
            </a:endParaRPr>
          </a:p>
          <a:p>
            <a:pPr marL="12700">
              <a:lnSpc>
                <a:spcPct val="100000"/>
              </a:lnSpc>
              <a:spcBef>
                <a:spcPts val="1175"/>
              </a:spcBef>
            </a:pPr>
            <a:r>
              <a:rPr lang="en-HK" sz="2400" spc="-5" dirty="0">
                <a:solidFill>
                  <a:srgbClr val="404040"/>
                </a:solidFill>
                <a:latin typeface="Carlito"/>
                <a:cs typeface="Carlito"/>
              </a:rPr>
              <a:t>Queried using the SQL </a:t>
            </a:r>
            <a:r>
              <a:rPr lang="en-HK" sz="2400" dirty="0">
                <a:solidFill>
                  <a:srgbClr val="404040"/>
                </a:solidFill>
                <a:latin typeface="Carlito"/>
                <a:cs typeface="Carlito"/>
              </a:rPr>
              <a:t>Python</a:t>
            </a:r>
            <a:r>
              <a:rPr lang="en-HK" sz="2400" spc="-100" dirty="0">
                <a:solidFill>
                  <a:srgbClr val="404040"/>
                </a:solidFill>
                <a:latin typeface="Carlito"/>
                <a:cs typeface="Carlito"/>
              </a:rPr>
              <a:t> </a:t>
            </a:r>
            <a:r>
              <a:rPr lang="en-HK" sz="2400" spc="-25" dirty="0">
                <a:solidFill>
                  <a:srgbClr val="404040"/>
                </a:solidFill>
                <a:latin typeface="Carlito"/>
                <a:cs typeface="Carlito"/>
              </a:rPr>
              <a:t>integration.</a:t>
            </a:r>
            <a:endParaRPr lang="en-HK" sz="2400" dirty="0">
              <a:latin typeface="Carlito"/>
              <a:cs typeface="Carlito"/>
            </a:endParaRPr>
          </a:p>
          <a:p>
            <a:pPr marL="12700">
              <a:lnSpc>
                <a:spcPct val="100000"/>
              </a:lnSpc>
              <a:spcBef>
                <a:spcPts val="1560"/>
              </a:spcBef>
            </a:pPr>
            <a:r>
              <a:rPr lang="en-HK" sz="2400" spc="-5" dirty="0">
                <a:solidFill>
                  <a:srgbClr val="404040"/>
                </a:solidFill>
                <a:latin typeface="Carlito"/>
                <a:cs typeface="Carlito"/>
              </a:rPr>
              <a:t>Queries </a:t>
            </a:r>
            <a:r>
              <a:rPr lang="en-HK" sz="2400" spc="-20" dirty="0">
                <a:solidFill>
                  <a:srgbClr val="404040"/>
                </a:solidFill>
                <a:latin typeface="Carlito"/>
                <a:cs typeface="Carlito"/>
              </a:rPr>
              <a:t>were </a:t>
            </a:r>
            <a:r>
              <a:rPr lang="en-HK" sz="2400" dirty="0">
                <a:solidFill>
                  <a:srgbClr val="404040"/>
                </a:solidFill>
                <a:latin typeface="Carlito"/>
                <a:cs typeface="Carlito"/>
              </a:rPr>
              <a:t>made </a:t>
            </a:r>
            <a:r>
              <a:rPr lang="en-HK" sz="2400" spc="-20" dirty="0">
                <a:solidFill>
                  <a:srgbClr val="404040"/>
                </a:solidFill>
                <a:latin typeface="Carlito"/>
                <a:cs typeface="Carlito"/>
              </a:rPr>
              <a:t>to </a:t>
            </a:r>
            <a:r>
              <a:rPr lang="en-HK" sz="2400" spc="-10" dirty="0">
                <a:solidFill>
                  <a:srgbClr val="404040"/>
                </a:solidFill>
                <a:latin typeface="Carlito"/>
                <a:cs typeface="Carlito"/>
              </a:rPr>
              <a:t>get </a:t>
            </a:r>
            <a:r>
              <a:rPr lang="en-HK" sz="2400" dirty="0">
                <a:solidFill>
                  <a:srgbClr val="404040"/>
                </a:solidFill>
                <a:latin typeface="Carlito"/>
                <a:cs typeface="Carlito"/>
              </a:rPr>
              <a:t>a </a:t>
            </a:r>
            <a:r>
              <a:rPr lang="en-HK" sz="2400" spc="-25" dirty="0">
                <a:solidFill>
                  <a:srgbClr val="404040"/>
                </a:solidFill>
                <a:latin typeface="Carlito"/>
                <a:cs typeface="Carlito"/>
              </a:rPr>
              <a:t>better </a:t>
            </a:r>
            <a:r>
              <a:rPr lang="en-HK" sz="2400" spc="-20" dirty="0">
                <a:solidFill>
                  <a:srgbClr val="404040"/>
                </a:solidFill>
                <a:latin typeface="Carlito"/>
                <a:cs typeface="Carlito"/>
              </a:rPr>
              <a:t>understanding </a:t>
            </a:r>
            <a:r>
              <a:rPr lang="en-HK" sz="2400" spc="-5" dirty="0">
                <a:solidFill>
                  <a:srgbClr val="404040"/>
                </a:solidFill>
                <a:latin typeface="Carlito"/>
                <a:cs typeface="Carlito"/>
              </a:rPr>
              <a:t>of </a:t>
            </a:r>
            <a:r>
              <a:rPr lang="en-HK" sz="2400" dirty="0">
                <a:solidFill>
                  <a:srgbClr val="404040"/>
                </a:solidFill>
                <a:latin typeface="Carlito"/>
                <a:cs typeface="Carlito"/>
              </a:rPr>
              <a:t>the</a:t>
            </a:r>
            <a:r>
              <a:rPr lang="en-HK" sz="2400" spc="25" dirty="0">
                <a:solidFill>
                  <a:srgbClr val="404040"/>
                </a:solidFill>
                <a:latin typeface="Carlito"/>
                <a:cs typeface="Carlito"/>
              </a:rPr>
              <a:t> </a:t>
            </a:r>
            <a:r>
              <a:rPr lang="en-HK" sz="2400" spc="-20" dirty="0">
                <a:solidFill>
                  <a:srgbClr val="404040"/>
                </a:solidFill>
                <a:latin typeface="Carlito"/>
                <a:cs typeface="Carlito"/>
              </a:rPr>
              <a:t>dataset.</a:t>
            </a:r>
            <a:endParaRPr lang="en-HK" sz="2400" dirty="0">
              <a:latin typeface="Carlito"/>
              <a:cs typeface="Carlito"/>
            </a:endParaRPr>
          </a:p>
          <a:p>
            <a:pPr marL="12700" marR="434975">
              <a:lnSpc>
                <a:spcPts val="2200"/>
              </a:lnSpc>
              <a:spcBef>
                <a:spcPts val="1440"/>
              </a:spcBef>
            </a:pPr>
            <a:r>
              <a:rPr lang="en-HK" sz="2400" spc="-5" dirty="0">
                <a:solidFill>
                  <a:srgbClr val="404040"/>
                </a:solidFill>
                <a:latin typeface="Carlito"/>
                <a:cs typeface="Carlito"/>
              </a:rPr>
              <a:t>Queried </a:t>
            </a:r>
            <a:r>
              <a:rPr lang="en-HK" sz="2400" spc="-20" dirty="0">
                <a:solidFill>
                  <a:srgbClr val="404040"/>
                </a:solidFill>
                <a:latin typeface="Carlito"/>
                <a:cs typeface="Carlito"/>
              </a:rPr>
              <a:t>information </a:t>
            </a:r>
            <a:r>
              <a:rPr lang="en-HK" sz="2400" dirty="0">
                <a:solidFill>
                  <a:srgbClr val="404040"/>
                </a:solidFill>
                <a:latin typeface="Carlito"/>
                <a:cs typeface="Carlito"/>
              </a:rPr>
              <a:t>about launch </a:t>
            </a:r>
            <a:r>
              <a:rPr lang="en-HK" sz="2400" spc="-20" dirty="0">
                <a:solidFill>
                  <a:srgbClr val="404040"/>
                </a:solidFill>
                <a:latin typeface="Carlito"/>
                <a:cs typeface="Carlito"/>
              </a:rPr>
              <a:t>site </a:t>
            </a:r>
            <a:r>
              <a:rPr lang="en-HK" sz="2400" spc="-5" dirty="0">
                <a:solidFill>
                  <a:srgbClr val="404040"/>
                </a:solidFill>
                <a:latin typeface="Carlito"/>
                <a:cs typeface="Carlito"/>
              </a:rPr>
              <a:t>names, mission </a:t>
            </a:r>
            <a:r>
              <a:rPr lang="en-HK" sz="2400" spc="-20" dirty="0">
                <a:solidFill>
                  <a:srgbClr val="404040"/>
                </a:solidFill>
                <a:latin typeface="Carlito"/>
                <a:cs typeface="Carlito"/>
              </a:rPr>
              <a:t>outcomes, various pay </a:t>
            </a:r>
            <a:r>
              <a:rPr lang="en-HK" sz="2400" dirty="0">
                <a:solidFill>
                  <a:srgbClr val="404040"/>
                </a:solidFill>
                <a:latin typeface="Carlito"/>
                <a:cs typeface="Carlito"/>
              </a:rPr>
              <a:t>load </a:t>
            </a:r>
            <a:r>
              <a:rPr lang="en-HK" sz="2400" spc="-25" dirty="0">
                <a:solidFill>
                  <a:srgbClr val="404040"/>
                </a:solidFill>
                <a:latin typeface="Carlito"/>
                <a:cs typeface="Carlito"/>
              </a:rPr>
              <a:t>sizes </a:t>
            </a:r>
            <a:r>
              <a:rPr lang="en-HK" sz="2400" spc="-5" dirty="0">
                <a:solidFill>
                  <a:srgbClr val="404040"/>
                </a:solidFill>
                <a:latin typeface="Carlito"/>
                <a:cs typeface="Carlito"/>
              </a:rPr>
              <a:t>of  </a:t>
            </a:r>
            <a:r>
              <a:rPr lang="en-HK" sz="2400" spc="-25" dirty="0">
                <a:solidFill>
                  <a:srgbClr val="404040"/>
                </a:solidFill>
                <a:latin typeface="Carlito"/>
                <a:cs typeface="Carlito"/>
              </a:rPr>
              <a:t>customers </a:t>
            </a:r>
            <a:r>
              <a:rPr lang="en-HK" sz="2400" dirty="0">
                <a:solidFill>
                  <a:srgbClr val="404040"/>
                </a:solidFill>
                <a:latin typeface="Carlito"/>
                <a:cs typeface="Carlito"/>
              </a:rPr>
              <a:t>and </a:t>
            </a:r>
            <a:r>
              <a:rPr lang="en-HK" sz="2400" spc="-20" dirty="0">
                <a:solidFill>
                  <a:srgbClr val="404040"/>
                </a:solidFill>
                <a:latin typeface="Carlito"/>
                <a:cs typeface="Carlito"/>
              </a:rPr>
              <a:t>booster </a:t>
            </a:r>
            <a:r>
              <a:rPr lang="en-HK" sz="2400" spc="-25" dirty="0">
                <a:solidFill>
                  <a:srgbClr val="404040"/>
                </a:solidFill>
                <a:latin typeface="Carlito"/>
                <a:cs typeface="Carlito"/>
              </a:rPr>
              <a:t>versions, </a:t>
            </a:r>
            <a:r>
              <a:rPr lang="en-HK" sz="2400" dirty="0">
                <a:solidFill>
                  <a:srgbClr val="404040"/>
                </a:solidFill>
                <a:latin typeface="Carlito"/>
                <a:cs typeface="Carlito"/>
              </a:rPr>
              <a:t>and landing</a:t>
            </a:r>
            <a:r>
              <a:rPr lang="en-HK" sz="2400" spc="5" dirty="0">
                <a:solidFill>
                  <a:srgbClr val="404040"/>
                </a:solidFill>
                <a:latin typeface="Carlito"/>
                <a:cs typeface="Carlito"/>
              </a:rPr>
              <a:t> </a:t>
            </a:r>
            <a:r>
              <a:rPr lang="en-HK" sz="2400" spc="-15" dirty="0">
                <a:solidFill>
                  <a:srgbClr val="404040"/>
                </a:solidFill>
                <a:latin typeface="Carlito"/>
                <a:cs typeface="Carlito"/>
              </a:rPr>
              <a:t>outcomes using subquery, sorting and setting ranges etc.</a:t>
            </a:r>
            <a:endParaRPr lang="en-HK" sz="2400" dirty="0">
              <a:latin typeface="Carlito"/>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the completed EDA with SQL notebook: </a:t>
            </a:r>
            <a:r>
              <a:rPr lang="en-US" sz="2200" dirty="0">
                <a:solidFill>
                  <a:schemeClr val="accent3">
                    <a:lumMod val="25000"/>
                  </a:schemeClr>
                </a:solidFill>
                <a:latin typeface="Abadi" panose="020B0604020104020204" pitchFamily="34" charset="0"/>
                <a:hlinkClick r:id="rId3"/>
              </a:rPr>
              <a:t>https://github.com/jamezun/IBM-Data-Science-Professional-Certificate/blob/main/week2/jupyter-labs-eda-sql-coursera_sqllite.ipynb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stage we summarized using map objects such as markers, circles, lines, etc. and added to a folium map</a:t>
            </a:r>
          </a:p>
          <a:p>
            <a:pPr algn="l"/>
            <a:r>
              <a:rPr lang="en-HK" sz="1600" b="0" i="0" dirty="0">
                <a:effectLst/>
                <a:latin typeface="-apple-system"/>
              </a:rPr>
              <a:t>In our interactive map, we marked four different sites related to Falcon 9 rocket launches by drawing circles. Each circle represented specific information about the launches.</a:t>
            </a:r>
          </a:p>
          <a:p>
            <a:pPr algn="l"/>
            <a:r>
              <a:rPr lang="en-HK" sz="1600" b="0" i="0" dirty="0">
                <a:effectLst/>
                <a:latin typeface="-apple-system"/>
              </a:rPr>
              <a:t>To indicate the success or failure of the first stage rocket return, we placed markers on the same sites using marker objects.</a:t>
            </a:r>
          </a:p>
          <a:p>
            <a:pPr algn="l"/>
            <a:r>
              <a:rPr lang="en-HK" sz="1600" b="0" i="0" dirty="0">
                <a:effectLst/>
                <a:latin typeface="-apple-system"/>
              </a:rPr>
              <a:t>Additionally, we calculated the distances between the launch site (CCAFS LC 40) and three nearby locations: the closest city, the coastline, and the highway. These distances were represented by drawing polylines using </a:t>
            </a:r>
            <a:r>
              <a:rPr lang="en-HK" sz="1600" b="0" i="0" dirty="0" err="1">
                <a:effectLst/>
                <a:latin typeface="-apple-system"/>
              </a:rPr>
              <a:t>PolyLine</a:t>
            </a:r>
            <a:r>
              <a:rPr lang="en-HK" sz="1600" b="0" i="0" dirty="0">
                <a:effectLst/>
                <a:latin typeface="-apple-system"/>
              </a:rPr>
              <a:t> objects.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the completed interactive map with Folium map: </a:t>
            </a:r>
            <a:r>
              <a:rPr lang="en-US" sz="2200" dirty="0">
                <a:solidFill>
                  <a:schemeClr val="accent3">
                    <a:lumMod val="25000"/>
                  </a:schemeClr>
                </a:solidFill>
                <a:latin typeface="Abadi" panose="020B0604020104020204" pitchFamily="34" charset="0"/>
                <a:hlinkClick r:id="rId3"/>
              </a:rPr>
              <a:t>https://github.com/jamezun/IBM-Data-Science-Professional-Certificate/blob/main/week3/lab_jupyter_launch_site_location.jupyterlite.ipynb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l"/>
            <a:r>
              <a:rPr lang="en-HK" sz="1600" b="0" i="0" dirty="0">
                <a:effectLst/>
                <a:latin typeface="-apple-system"/>
              </a:rPr>
              <a:t>The dashboard consists of a pie chart and a scatter plot.</a:t>
            </a:r>
          </a:p>
          <a:p>
            <a:pPr algn="l"/>
            <a:r>
              <a:rPr lang="en-HK" sz="1600" b="0" i="0" dirty="0">
                <a:effectLst/>
                <a:latin typeface="-apple-system"/>
              </a:rPr>
              <a:t>The pie chart provides two options for selection. It can display the distribution of successful landings across all launch sites or show the success rates for each individual launch site.</a:t>
            </a:r>
          </a:p>
          <a:p>
            <a:pPr algn="l"/>
            <a:r>
              <a:rPr lang="en-HK" sz="1600" b="0" i="0" dirty="0">
                <a:effectLst/>
                <a:latin typeface="-apple-system"/>
              </a:rPr>
              <a:t>The scatter plot has two inputs that can be adjusted. It allows selection between viewing data for all launch sites or for a specific individual site. Additionally, there is a slider to adjust the payload mass, ranging from 0 to 10,000 kg.</a:t>
            </a:r>
          </a:p>
          <a:p>
            <a:pPr algn="l"/>
            <a:r>
              <a:rPr lang="en-HK" sz="1600" b="0" i="0" dirty="0">
                <a:effectLst/>
                <a:latin typeface="-apple-system"/>
              </a:rPr>
              <a:t>The purpose of the pie chart is to visualize the success rate of each launch site. On the other hand, the scatter plot provides insights into how success rates vary across launch sites, payload mass, and booster version category.</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t>
            </a:r>
            <a:r>
              <a:rPr lang="en-US" sz="2200" dirty="0">
                <a:solidFill>
                  <a:schemeClr val="accent3">
                    <a:lumMod val="25000"/>
                  </a:schemeClr>
                </a:solidFill>
                <a:latin typeface="Abadi" panose="020B0604020104020204" pitchFamily="34" charset="0"/>
                <a:hlinkClick r:id="rId3"/>
              </a:rPr>
              <a:t>https://github.com/jamezun/IBM-Data-Science-Professional-Certificate/blob/main/week3/spacex_dash_app.py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47500" lnSpcReduction="20000"/>
          </a:bodyPr>
          <a:lstStyle/>
          <a:p>
            <a:pPr marL="0" indent="0" algn="l">
              <a:buNone/>
            </a:pPr>
            <a:r>
              <a:rPr lang="en-HK" b="0" i="0" dirty="0">
                <a:effectLst/>
                <a:latin typeface="-apple-system"/>
              </a:rPr>
              <a:t>The stages of the machine learning process are as follows:</a:t>
            </a:r>
          </a:p>
          <a:p>
            <a:pPr algn="l">
              <a:buFont typeface="+mj-lt"/>
              <a:buAutoNum type="arabicPeriod"/>
            </a:pPr>
            <a:r>
              <a:rPr lang="en-HK" b="0" i="0" dirty="0">
                <a:effectLst/>
                <a:latin typeface="-apple-system"/>
              </a:rPr>
              <a:t>Importing the necessary libraries.</a:t>
            </a:r>
          </a:p>
          <a:p>
            <a:pPr algn="l">
              <a:buFont typeface="+mj-lt"/>
              <a:buAutoNum type="arabicPeriod"/>
            </a:pPr>
            <a:r>
              <a:rPr lang="en-HK" b="0" i="0" dirty="0">
                <a:effectLst/>
                <a:latin typeface="-apple-system"/>
              </a:rPr>
              <a:t>Loading the cleaned data.</a:t>
            </a:r>
          </a:p>
          <a:p>
            <a:pPr algn="l">
              <a:buFont typeface="+mj-lt"/>
              <a:buAutoNum type="arabicPeriod"/>
            </a:pPr>
            <a:r>
              <a:rPr lang="en-HK" b="0" i="0" dirty="0">
                <a:effectLst/>
                <a:latin typeface="-apple-system"/>
              </a:rPr>
              <a:t>Standardizing the data to avoid bias.</a:t>
            </a:r>
          </a:p>
          <a:p>
            <a:pPr algn="l">
              <a:buFont typeface="+mj-lt"/>
              <a:buAutoNum type="arabicPeriod"/>
            </a:pPr>
            <a:r>
              <a:rPr lang="en-HK" b="0" i="0" dirty="0">
                <a:effectLst/>
                <a:latin typeface="-apple-system"/>
              </a:rPr>
              <a:t>Splitting the data into 20% for testing and 80% for training.</a:t>
            </a:r>
          </a:p>
          <a:p>
            <a:pPr algn="l">
              <a:buFont typeface="+mj-lt"/>
              <a:buAutoNum type="arabicPeriod"/>
            </a:pPr>
            <a:r>
              <a:rPr lang="en-HK" b="0" i="0" dirty="0">
                <a:effectLst/>
                <a:latin typeface="-apple-system"/>
              </a:rPr>
              <a:t>Initializing four different classification algorithms:</a:t>
            </a:r>
          </a:p>
          <a:p>
            <a:pPr marL="742950" lvl="1" indent="-285750" algn="l">
              <a:buFont typeface="+mj-lt"/>
              <a:buAutoNum type="arabicPeriod"/>
            </a:pPr>
            <a:r>
              <a:rPr lang="en-HK" b="0" i="0" dirty="0">
                <a:effectLst/>
                <a:latin typeface="-apple-system"/>
              </a:rPr>
              <a:t>Logistic Regression (LR)</a:t>
            </a:r>
          </a:p>
          <a:p>
            <a:pPr marL="742950" lvl="1" indent="-285750" algn="l">
              <a:buFont typeface="+mj-lt"/>
              <a:buAutoNum type="arabicPeriod"/>
            </a:pPr>
            <a:r>
              <a:rPr lang="en-HK" b="0" i="0" dirty="0">
                <a:effectLst/>
                <a:latin typeface="-apple-system"/>
              </a:rPr>
              <a:t>Support Vector Machine (SVM)</a:t>
            </a:r>
          </a:p>
          <a:p>
            <a:pPr marL="742950" lvl="1" indent="-285750" algn="l">
              <a:buFont typeface="+mj-lt"/>
              <a:buAutoNum type="arabicPeriod"/>
            </a:pPr>
            <a:r>
              <a:rPr lang="en-HK" b="0" i="0" dirty="0">
                <a:effectLst/>
                <a:latin typeface="-apple-system"/>
              </a:rPr>
              <a:t>Decision Tree (DT)</a:t>
            </a:r>
          </a:p>
          <a:p>
            <a:pPr marL="742950" lvl="1" indent="-285750" algn="l">
              <a:buFont typeface="+mj-lt"/>
              <a:buAutoNum type="arabicPeriod"/>
            </a:pPr>
            <a:r>
              <a:rPr lang="en-HK" b="0" i="0" dirty="0">
                <a:effectLst/>
                <a:latin typeface="-apple-system"/>
              </a:rPr>
              <a:t>K-nearest </a:t>
            </a:r>
            <a:r>
              <a:rPr lang="en-HK" b="0" i="0" dirty="0" err="1">
                <a:effectLst/>
                <a:latin typeface="-apple-system"/>
              </a:rPr>
              <a:t>neighbors</a:t>
            </a:r>
            <a:r>
              <a:rPr lang="en-HK" b="0" i="0" dirty="0">
                <a:effectLst/>
                <a:latin typeface="-apple-system"/>
              </a:rPr>
              <a:t> (KNN)</a:t>
            </a:r>
          </a:p>
          <a:p>
            <a:pPr algn="l">
              <a:buFont typeface="+mj-lt"/>
              <a:buAutoNum type="arabicPeriod"/>
            </a:pPr>
            <a:r>
              <a:rPr lang="en-HK" b="0" i="0" dirty="0">
                <a:effectLst/>
                <a:latin typeface="-apple-system"/>
              </a:rPr>
              <a:t>Utilizing the Grid Search technique to identify the best parameters for each algorithm.</a:t>
            </a:r>
          </a:p>
          <a:p>
            <a:pPr algn="l">
              <a:buFont typeface="+mj-lt"/>
              <a:buAutoNum type="arabicPeriod"/>
            </a:pPr>
            <a:r>
              <a:rPr lang="en-HK" b="0" i="0" dirty="0">
                <a:effectLst/>
                <a:latin typeface="-apple-system"/>
              </a:rPr>
              <a:t>Evaluating the models using various techniques including:</a:t>
            </a:r>
          </a:p>
          <a:p>
            <a:pPr marL="742950" lvl="1" indent="-285750" algn="l">
              <a:buFont typeface="+mj-lt"/>
              <a:buAutoNum type="arabicPeriod"/>
            </a:pPr>
            <a:r>
              <a:rPr lang="en-HK" b="0" i="0" dirty="0">
                <a:effectLst/>
                <a:latin typeface="-apple-system"/>
              </a:rPr>
              <a:t>Confusion matrix</a:t>
            </a:r>
          </a:p>
          <a:p>
            <a:pPr marL="742950" lvl="1" indent="-285750" algn="l">
              <a:buFont typeface="+mj-lt"/>
              <a:buAutoNum type="arabicPeriod"/>
            </a:pPr>
            <a:r>
              <a:rPr lang="en-HK" b="0" i="0" dirty="0">
                <a:effectLst/>
                <a:latin typeface="-apple-system"/>
              </a:rPr>
              <a:t>F1 score</a:t>
            </a:r>
          </a:p>
          <a:p>
            <a:pPr marL="742950" lvl="1" indent="-285750" algn="l">
              <a:buFont typeface="+mj-lt"/>
              <a:buAutoNum type="arabicPeriod"/>
            </a:pPr>
            <a:r>
              <a:rPr lang="en-HK" b="0" i="0" dirty="0">
                <a:effectLst/>
                <a:latin typeface="-apple-system"/>
              </a:rPr>
              <a:t>Jaccard score</a:t>
            </a:r>
            <a:br>
              <a:rPr lang="en-HK" b="0" i="0" dirty="0">
                <a:effectLst/>
                <a:latin typeface="-apple-system"/>
              </a:rPr>
            </a:br>
            <a:r>
              <a:rPr lang="en-HK" b="0" i="0" dirty="0">
                <a:effectLst/>
                <a:latin typeface="-apple-system"/>
              </a:rPr>
              <a:t>These evaluation metrics are employed to determine the best model among the mentioned algorithms.</a:t>
            </a:r>
          </a:p>
          <a:p>
            <a:pPr marL="0" indent="0" algn="l">
              <a:buNone/>
            </a:pPr>
            <a:r>
              <a:rPr lang="en-HK" b="0" i="0" dirty="0">
                <a:effectLst/>
                <a:latin typeface="-apple-system"/>
              </a:rPr>
              <a:t>These steps encompass the process of implementing and assessing different classification models to identify the most effective one for the given problem.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the completed predictive analysis lab: </a:t>
            </a:r>
            <a:r>
              <a:rPr lang="en-US" sz="2200" dirty="0">
                <a:solidFill>
                  <a:schemeClr val="accent3">
                    <a:lumMod val="25000"/>
                  </a:schemeClr>
                </a:solidFill>
                <a:latin typeface="Abadi" panose="020B0604020104020204" pitchFamily="34" charset="0"/>
                <a:hlinkClick r:id="rId3"/>
              </a:rPr>
              <a:t>https://github.com/jamezun/IBM-Data-Science-Professional-Certificate/blob/main/week4/SpaceX_Machine_Learning_Prediction_Part_5.jupyterlite.ipynb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資料庫圖表 1">
            <a:extLst>
              <a:ext uri="{FF2B5EF4-FFF2-40B4-BE49-F238E27FC236}">
                <a16:creationId xmlns:a16="http://schemas.microsoft.com/office/drawing/2014/main" id="{CDB53AC7-A2F1-E03E-ABDD-3973F04755D7}"/>
              </a:ext>
            </a:extLst>
          </p:cNvPr>
          <p:cNvGraphicFramePr/>
          <p:nvPr>
            <p:extLst>
              <p:ext uri="{D42A27DB-BD31-4B8C-83A1-F6EECF244321}">
                <p14:modId xmlns:p14="http://schemas.microsoft.com/office/powerpoint/2010/main" val="151741314"/>
              </p:ext>
            </p:extLst>
          </p:nvPr>
        </p:nvGraphicFramePr>
        <p:xfrm>
          <a:off x="7016905" y="1797091"/>
          <a:ext cx="4405085" cy="3170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61987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 different launch sites have different success rates</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 using </a:t>
            </a:r>
            <a:r>
              <a:rPr lang="en-US" sz="1200" dirty="0" err="1">
                <a:solidFill>
                  <a:schemeClr val="accent3">
                    <a:lumMod val="25000"/>
                  </a:schemeClr>
                </a:solidFill>
                <a:latin typeface="Abadi" panose="020B0604020104020204" pitchFamily="34" charset="0"/>
              </a:rPr>
              <a:t>onehotencoder</a:t>
            </a:r>
            <a:r>
              <a:rPr lang="en-US" sz="1200" dirty="0">
                <a:solidFill>
                  <a:schemeClr val="accent3">
                    <a:lumMod val="25000"/>
                  </a:schemeClr>
                </a:solidFill>
                <a:latin typeface="Abadi" panose="020B0604020104020204" pitchFamily="34" charset="0"/>
              </a:rPr>
              <a:t> to obtain encoded features</a:t>
            </a:r>
          </a:p>
          <a:p>
            <a:pPr>
              <a:lnSpc>
                <a:spcPct val="100000"/>
              </a:lnSpc>
              <a:spcBef>
                <a:spcPts val="1400"/>
              </a:spcBef>
            </a:pPr>
            <a:r>
              <a:rPr lang="en-US" sz="1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Predictive analysis results indicated decision tree model yield the best result with accuracy up to 94%</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圖片 2">
            <a:extLst>
              <a:ext uri="{FF2B5EF4-FFF2-40B4-BE49-F238E27FC236}">
                <a16:creationId xmlns:a16="http://schemas.microsoft.com/office/drawing/2014/main" id="{F61E338B-D89C-E889-4482-E0780A2E2A7F}"/>
              </a:ext>
            </a:extLst>
          </p:cNvPr>
          <p:cNvPicPr>
            <a:picLocks noChangeAspect="1"/>
          </p:cNvPicPr>
          <p:nvPr/>
        </p:nvPicPr>
        <p:blipFill>
          <a:blip r:embed="rId4"/>
          <a:stretch>
            <a:fillRect/>
          </a:stretch>
        </p:blipFill>
        <p:spPr>
          <a:xfrm>
            <a:off x="1081316" y="3158469"/>
            <a:ext cx="4731656" cy="237142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942398" cy="3811588"/>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HK" sz="2400" spc="-20" dirty="0">
              <a:latin typeface="Carlito"/>
              <a:cs typeface="Carlito"/>
            </a:endParaRPr>
          </a:p>
          <a:p>
            <a:r>
              <a:rPr lang="en-HK" sz="1600" dirty="0">
                <a:latin typeface="-apple-system"/>
              </a:rPr>
              <a:t>Orange points indicates successful launch while blue points indicates unsuccessful launch.</a:t>
            </a:r>
          </a:p>
          <a:p>
            <a:pPr algn="l"/>
            <a:r>
              <a:rPr lang="en-HK" sz="1600" dirty="0">
                <a:latin typeface="-apple-system"/>
              </a:rPr>
              <a:t>Th</a:t>
            </a:r>
            <a:r>
              <a:rPr lang="en-HK" sz="1600" b="0" i="0" dirty="0">
                <a:effectLst/>
                <a:latin typeface="-apple-system"/>
              </a:rPr>
              <a:t>e graphic indicates a noticeable improvement in the success rate over time, as seen in the increasing Flight Number. </a:t>
            </a:r>
          </a:p>
          <a:p>
            <a:pPr algn="l"/>
            <a:r>
              <a:rPr lang="en-HK" sz="1600" b="0" i="0" dirty="0">
                <a:effectLst/>
                <a:latin typeface="-apple-system"/>
              </a:rPr>
              <a:t>There seems to be a significant breakthrough around 20th flight, which resulted in a substantial increase in the success rate.</a:t>
            </a:r>
          </a:p>
          <a:p>
            <a:pPr algn="l"/>
            <a:r>
              <a:rPr lang="en-HK" sz="1600" b="0" i="0" dirty="0">
                <a:effectLst/>
                <a:latin typeface="-apple-system"/>
              </a:rPr>
              <a:t>Moreover, it is apparent that CCAFS is the primary launch site, as it has the highest launch volume compared to other sites.</a:t>
            </a:r>
          </a:p>
          <a:p>
            <a:pPr marL="0" indent="0">
              <a:lnSpc>
                <a:spcPct val="100000"/>
              </a:lnSpc>
              <a:spcBef>
                <a:spcPts val="1400"/>
              </a:spcBef>
              <a:buNone/>
            </a:pPr>
            <a:endParaRPr lang="en-HK"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圖片 5">
            <a:extLst>
              <a:ext uri="{FF2B5EF4-FFF2-40B4-BE49-F238E27FC236}">
                <a16:creationId xmlns:a16="http://schemas.microsoft.com/office/drawing/2014/main" id="{FCB0DB06-4E76-0C6E-C8C6-CC1E9B563969}"/>
              </a:ext>
            </a:extLst>
          </p:cNvPr>
          <p:cNvPicPr>
            <a:picLocks noChangeAspect="1"/>
          </p:cNvPicPr>
          <p:nvPr/>
        </p:nvPicPr>
        <p:blipFill>
          <a:blip r:embed="rId3"/>
          <a:stretch>
            <a:fillRect/>
          </a:stretch>
        </p:blipFill>
        <p:spPr>
          <a:xfrm>
            <a:off x="864973" y="2492910"/>
            <a:ext cx="10166473" cy="198474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8796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HK" sz="1600" dirty="0">
                <a:latin typeface="-apple-system"/>
              </a:rPr>
              <a:t>Orange points indicates successful launch while blue points indicates unsuccessful launch.</a:t>
            </a:r>
          </a:p>
          <a:p>
            <a:r>
              <a:rPr lang="en-HK" sz="1600" b="0" i="0" dirty="0">
                <a:effectLst/>
                <a:latin typeface="-apple-system"/>
              </a:rPr>
              <a:t>The analysis suggests that the majority of payload masses fall within the range of 0-6000 kg. </a:t>
            </a:r>
          </a:p>
          <a:p>
            <a:r>
              <a:rPr lang="en-HK" sz="1600" b="0" i="0" dirty="0">
                <a:effectLst/>
                <a:latin typeface="-apple-system"/>
              </a:rPr>
              <a:t>Additionally, it is observed that different launch sites have varying preferences for payload mass, indicating that each site may have its own specific requirements or limitations when it comes to the payloads they handle.</a:t>
            </a:r>
            <a:endParaRPr lang="en-HK" sz="2400" dirty="0">
              <a:latin typeface="-apple-system"/>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圖片 7">
            <a:extLst>
              <a:ext uri="{FF2B5EF4-FFF2-40B4-BE49-F238E27FC236}">
                <a16:creationId xmlns:a16="http://schemas.microsoft.com/office/drawing/2014/main" id="{280D2BAE-982C-576E-435A-3332ED94BFEC}"/>
              </a:ext>
            </a:extLst>
          </p:cNvPr>
          <p:cNvPicPr>
            <a:picLocks noChangeAspect="1"/>
          </p:cNvPicPr>
          <p:nvPr/>
        </p:nvPicPr>
        <p:blipFill>
          <a:blip r:embed="rId3"/>
          <a:stretch>
            <a:fillRect/>
          </a:stretch>
        </p:blipFill>
        <p:spPr>
          <a:xfrm>
            <a:off x="842582" y="2490714"/>
            <a:ext cx="10443029" cy="201763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3"/>
            <a:ext cx="9484332" cy="43450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500" dirty="0">
              <a:latin typeface="Abadi" panose="020B0604020104020204" pitchFamily="34" charset="0"/>
            </a:endParaRPr>
          </a:p>
          <a:p>
            <a:pPr marL="12700" marR="5080">
              <a:lnSpc>
                <a:spcPct val="120800"/>
              </a:lnSpc>
              <a:spcBef>
                <a:spcPts val="100"/>
              </a:spcBef>
            </a:pPr>
            <a:r>
              <a:rPr lang="en-HK" sz="1500" spc="-15" dirty="0">
                <a:latin typeface="Carlito"/>
                <a:cs typeface="Carlito"/>
              </a:rPr>
              <a:t>ES-L1</a:t>
            </a:r>
            <a:r>
              <a:rPr lang="en-HK" sz="1500" spc="-20" dirty="0">
                <a:latin typeface="Carlito"/>
                <a:cs typeface="Carlito"/>
              </a:rPr>
              <a:t>, </a:t>
            </a:r>
            <a:r>
              <a:rPr lang="en-HK" sz="1500" spc="-25" dirty="0">
                <a:latin typeface="Carlito"/>
                <a:cs typeface="Carlito"/>
              </a:rPr>
              <a:t>GEO</a:t>
            </a:r>
            <a:r>
              <a:rPr lang="en-HK" sz="1500" spc="-20" dirty="0">
                <a:latin typeface="Carlito"/>
                <a:cs typeface="Carlito"/>
              </a:rPr>
              <a:t>, HEO</a:t>
            </a:r>
            <a:r>
              <a:rPr lang="en-HK" sz="1500" spc="-15" dirty="0">
                <a:latin typeface="Carlito"/>
                <a:cs typeface="Carlito"/>
              </a:rPr>
              <a:t> </a:t>
            </a:r>
            <a:r>
              <a:rPr lang="en-HK" sz="1500" spc="-25" dirty="0">
                <a:latin typeface="Carlito"/>
                <a:cs typeface="Carlito"/>
              </a:rPr>
              <a:t>have </a:t>
            </a:r>
            <a:r>
              <a:rPr lang="en-HK" sz="1500" spc="-20" dirty="0">
                <a:latin typeface="Carlito"/>
                <a:cs typeface="Carlito"/>
              </a:rPr>
              <a:t>100% </a:t>
            </a:r>
            <a:r>
              <a:rPr lang="en-HK" sz="1500" spc="-15" dirty="0">
                <a:latin typeface="Carlito"/>
                <a:cs typeface="Carlito"/>
              </a:rPr>
              <a:t>success </a:t>
            </a:r>
            <a:r>
              <a:rPr lang="en-HK" sz="1500" spc="-40" dirty="0">
                <a:latin typeface="Carlito"/>
                <a:cs typeface="Carlito"/>
              </a:rPr>
              <a:t>rate </a:t>
            </a:r>
            <a:r>
              <a:rPr lang="en-HK" sz="1500" spc="-15" dirty="0">
                <a:latin typeface="Carlito"/>
                <a:cs typeface="Carlito"/>
              </a:rPr>
              <a:t>(sample </a:t>
            </a:r>
            <a:r>
              <a:rPr lang="en-HK" sz="1500" spc="-20" dirty="0">
                <a:latin typeface="Carlito"/>
                <a:cs typeface="Carlito"/>
              </a:rPr>
              <a:t>sizes </a:t>
            </a:r>
            <a:r>
              <a:rPr lang="en-HK" sz="1500" spc="-5" dirty="0">
                <a:latin typeface="Carlito"/>
                <a:cs typeface="Carlito"/>
              </a:rPr>
              <a:t>in </a:t>
            </a:r>
            <a:r>
              <a:rPr lang="en-HK" sz="1500" spc="-20" dirty="0">
                <a:latin typeface="Carlito"/>
                <a:cs typeface="Carlito"/>
              </a:rPr>
              <a:t>parenthesis)  </a:t>
            </a:r>
            <a:r>
              <a:rPr lang="en-HK" sz="1500" spc="-10" dirty="0">
                <a:latin typeface="Carlito"/>
                <a:cs typeface="Carlito"/>
              </a:rPr>
              <a:t>SSO </a:t>
            </a:r>
            <a:r>
              <a:rPr lang="en-HK" sz="1500" spc="-5" dirty="0">
                <a:latin typeface="Carlito"/>
                <a:cs typeface="Carlito"/>
              </a:rPr>
              <a:t>has </a:t>
            </a:r>
            <a:r>
              <a:rPr lang="en-HK" sz="1500" spc="-20" dirty="0">
                <a:latin typeface="Carlito"/>
                <a:cs typeface="Carlito"/>
              </a:rPr>
              <a:t>100% </a:t>
            </a:r>
            <a:r>
              <a:rPr lang="en-HK" sz="1500" spc="-10" dirty="0">
                <a:latin typeface="Carlito"/>
                <a:cs typeface="Carlito"/>
              </a:rPr>
              <a:t>success</a:t>
            </a:r>
            <a:r>
              <a:rPr lang="en-HK" sz="1500" spc="45" dirty="0">
                <a:latin typeface="Carlito"/>
                <a:cs typeface="Carlito"/>
              </a:rPr>
              <a:t> </a:t>
            </a:r>
            <a:r>
              <a:rPr lang="en-HK" sz="1500" spc="-40" dirty="0">
                <a:latin typeface="Carlito"/>
                <a:cs typeface="Carlito"/>
              </a:rPr>
              <a:t>rate</a:t>
            </a:r>
            <a:endParaRPr lang="en-HK" sz="1500" dirty="0">
              <a:latin typeface="Carlito"/>
              <a:cs typeface="Carlito"/>
            </a:endParaRPr>
          </a:p>
          <a:p>
            <a:pPr marL="12700">
              <a:lnSpc>
                <a:spcPct val="100000"/>
              </a:lnSpc>
              <a:spcBef>
                <a:spcPts val="250"/>
              </a:spcBef>
            </a:pPr>
            <a:r>
              <a:rPr lang="en-HK" sz="1500" spc="-25" dirty="0">
                <a:latin typeface="Carlito"/>
                <a:cs typeface="Carlito"/>
              </a:rPr>
              <a:t>VLEO</a:t>
            </a:r>
            <a:r>
              <a:rPr lang="en-HK" sz="1500" spc="-20" dirty="0">
                <a:latin typeface="Carlito"/>
                <a:cs typeface="Carlito"/>
              </a:rPr>
              <a:t> </a:t>
            </a:r>
            <a:r>
              <a:rPr lang="en-HK" sz="1500" spc="-5" dirty="0">
                <a:latin typeface="Carlito"/>
                <a:cs typeface="Carlito"/>
              </a:rPr>
              <a:t>has </a:t>
            </a:r>
            <a:r>
              <a:rPr lang="en-HK" sz="1500" spc="-20" dirty="0">
                <a:latin typeface="Carlito"/>
                <a:cs typeface="Carlito"/>
              </a:rPr>
              <a:t>decent </a:t>
            </a:r>
            <a:r>
              <a:rPr lang="en-HK" sz="1500" spc="-15" dirty="0">
                <a:latin typeface="Carlito"/>
                <a:cs typeface="Carlito"/>
              </a:rPr>
              <a:t>success </a:t>
            </a:r>
            <a:r>
              <a:rPr lang="en-HK" sz="1500" spc="-40" dirty="0">
                <a:latin typeface="Carlito"/>
                <a:cs typeface="Carlito"/>
              </a:rPr>
              <a:t>rate </a:t>
            </a:r>
            <a:r>
              <a:rPr lang="en-HK" sz="1500" spc="-5" dirty="0">
                <a:latin typeface="Carlito"/>
                <a:cs typeface="Carlito"/>
              </a:rPr>
              <a:t>and</a:t>
            </a:r>
            <a:r>
              <a:rPr lang="en-HK" sz="1500" spc="150" dirty="0">
                <a:latin typeface="Carlito"/>
                <a:cs typeface="Carlito"/>
              </a:rPr>
              <a:t> </a:t>
            </a:r>
            <a:r>
              <a:rPr lang="en-HK" sz="1500" spc="-25" dirty="0">
                <a:latin typeface="Carlito"/>
                <a:cs typeface="Carlito"/>
              </a:rPr>
              <a:t>attempts</a:t>
            </a:r>
            <a:endParaRPr lang="en-HK" sz="1500" dirty="0">
              <a:latin typeface="Carlito"/>
              <a:cs typeface="Carlito"/>
            </a:endParaRPr>
          </a:p>
          <a:p>
            <a:pPr marL="12700">
              <a:lnSpc>
                <a:spcPct val="100000"/>
              </a:lnSpc>
              <a:spcBef>
                <a:spcPts val="395"/>
              </a:spcBef>
            </a:pPr>
            <a:r>
              <a:rPr lang="en-HK" sz="1500" spc="-5" dirty="0">
                <a:latin typeface="Carlito"/>
                <a:cs typeface="Carlito"/>
              </a:rPr>
              <a:t>SO</a:t>
            </a:r>
            <a:r>
              <a:rPr lang="en-HK" sz="1500" spc="-15" dirty="0">
                <a:latin typeface="Carlito"/>
                <a:cs typeface="Carlito"/>
              </a:rPr>
              <a:t> </a:t>
            </a:r>
            <a:r>
              <a:rPr lang="en-HK" sz="1500" spc="-5" dirty="0">
                <a:latin typeface="Carlito"/>
                <a:cs typeface="Carlito"/>
              </a:rPr>
              <a:t>has </a:t>
            </a:r>
            <a:r>
              <a:rPr lang="en-HK" sz="1500" spc="-15" dirty="0">
                <a:latin typeface="Carlito"/>
                <a:cs typeface="Carlito"/>
              </a:rPr>
              <a:t>0% success</a:t>
            </a:r>
            <a:r>
              <a:rPr lang="en-HK" sz="1500" spc="85" dirty="0">
                <a:latin typeface="Carlito"/>
                <a:cs typeface="Carlito"/>
              </a:rPr>
              <a:t> </a:t>
            </a:r>
            <a:r>
              <a:rPr lang="en-HK" sz="1500" spc="-40" dirty="0">
                <a:latin typeface="Carlito"/>
                <a:cs typeface="Carlito"/>
              </a:rPr>
              <a:t>rate</a:t>
            </a:r>
            <a:endParaRPr lang="en-HK" sz="1500" dirty="0">
              <a:latin typeface="Carlito"/>
              <a:cs typeface="Carlito"/>
            </a:endParaRPr>
          </a:p>
          <a:p>
            <a:pPr marL="12700">
              <a:lnSpc>
                <a:spcPct val="100000"/>
              </a:lnSpc>
              <a:spcBef>
                <a:spcPts val="565"/>
              </a:spcBef>
            </a:pPr>
            <a:r>
              <a:rPr lang="en-HK" sz="1500" spc="-40" dirty="0">
                <a:latin typeface="Carlito"/>
                <a:cs typeface="Carlito"/>
              </a:rPr>
              <a:t>GTO</a:t>
            </a:r>
            <a:r>
              <a:rPr lang="en-HK" sz="1500" spc="-20" dirty="0">
                <a:latin typeface="Carlito"/>
                <a:cs typeface="Carlito"/>
              </a:rPr>
              <a:t> </a:t>
            </a:r>
            <a:r>
              <a:rPr lang="en-HK" sz="1500" spc="-5" dirty="0">
                <a:latin typeface="Carlito"/>
                <a:cs typeface="Carlito"/>
              </a:rPr>
              <a:t>has the </a:t>
            </a:r>
            <a:r>
              <a:rPr lang="en-HK" sz="1500" spc="-20" dirty="0">
                <a:latin typeface="Carlito"/>
                <a:cs typeface="Carlito"/>
              </a:rPr>
              <a:t>around 50% </a:t>
            </a:r>
            <a:r>
              <a:rPr lang="en-HK" sz="1500" spc="-15" dirty="0">
                <a:latin typeface="Carlito"/>
                <a:cs typeface="Carlito"/>
              </a:rPr>
              <a:t>success </a:t>
            </a:r>
            <a:r>
              <a:rPr lang="en-HK" sz="1500" spc="-40" dirty="0">
                <a:latin typeface="Carlito"/>
                <a:cs typeface="Carlito"/>
              </a:rPr>
              <a:t>rate </a:t>
            </a:r>
            <a:r>
              <a:rPr lang="en-HK" sz="1500" spc="-15" dirty="0">
                <a:latin typeface="Carlito"/>
                <a:cs typeface="Carlito"/>
              </a:rPr>
              <a:t>but </a:t>
            </a:r>
            <a:r>
              <a:rPr lang="en-HK" sz="1500" spc="-20" dirty="0">
                <a:latin typeface="Carlito"/>
                <a:cs typeface="Carlito"/>
              </a:rPr>
              <a:t>largest</a:t>
            </a:r>
            <a:r>
              <a:rPr lang="en-HK" sz="1500" spc="225" dirty="0">
                <a:latin typeface="Carlito"/>
                <a:cs typeface="Carlito"/>
              </a:rPr>
              <a:t> </a:t>
            </a:r>
            <a:r>
              <a:rPr lang="en-HK" sz="1500" spc="-5" dirty="0">
                <a:latin typeface="Carlito"/>
                <a:cs typeface="Carlito"/>
              </a:rPr>
              <a:t>sample</a:t>
            </a:r>
            <a:endParaRPr lang="en-HK" sz="15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圖片 5">
            <a:extLst>
              <a:ext uri="{FF2B5EF4-FFF2-40B4-BE49-F238E27FC236}">
                <a16:creationId xmlns:a16="http://schemas.microsoft.com/office/drawing/2014/main" id="{36A56E0E-0D75-A379-4BEC-0D629111DE71}"/>
              </a:ext>
            </a:extLst>
          </p:cNvPr>
          <p:cNvPicPr>
            <a:picLocks noChangeAspect="1"/>
          </p:cNvPicPr>
          <p:nvPr/>
        </p:nvPicPr>
        <p:blipFill>
          <a:blip r:embed="rId3"/>
          <a:stretch>
            <a:fillRect/>
          </a:stretch>
        </p:blipFill>
        <p:spPr>
          <a:xfrm>
            <a:off x="956212" y="2507291"/>
            <a:ext cx="3013445" cy="226278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5"/>
            <a:ext cx="11247818" cy="4357455"/>
          </a:xfrm>
          <a:prstGeom prst="rect">
            <a:avLst/>
          </a:prstGeom>
        </p:spPr>
        <p:txBody>
          <a:bodyPr>
            <a:normAutofit fontScale="47500" lnSpcReduction="20000"/>
          </a:bodyPr>
          <a:lstStyle/>
          <a:p>
            <a:pPr>
              <a:lnSpc>
                <a:spcPct val="100000"/>
              </a:lnSpc>
              <a:spcBef>
                <a:spcPts val="1400"/>
              </a:spcBef>
            </a:pPr>
            <a:r>
              <a:rPr lang="en-CA" sz="2100" dirty="0">
                <a:solidFill>
                  <a:schemeClr val="accent3">
                    <a:lumMod val="25000"/>
                  </a:schemeClr>
                </a:solidFill>
                <a:latin typeface="Abadi" panose="020B0604020104020204" pitchFamily="34" charset="0"/>
              </a:rPr>
              <a:t>S</a:t>
            </a:r>
            <a:r>
              <a:rPr lang="en-US" sz="2100" dirty="0" err="1">
                <a:solidFill>
                  <a:schemeClr val="accent3">
                    <a:lumMod val="25000"/>
                  </a:schemeClr>
                </a:solidFill>
                <a:latin typeface="Abadi" panose="020B0604020104020204" pitchFamily="34" charset="0"/>
              </a:rPr>
              <a:t>catter</a:t>
            </a:r>
            <a:r>
              <a:rPr lang="en-US" sz="2100" dirty="0">
                <a:solidFill>
                  <a:schemeClr val="accent3">
                    <a:lumMod val="25000"/>
                  </a:schemeClr>
                </a:solidFill>
                <a:latin typeface="Abadi" panose="020B0604020104020204" pitchFamily="34" charset="0"/>
              </a:rPr>
              <a:t> point of Flight number vs. Orbit type</a:t>
            </a:r>
          </a:p>
          <a:p>
            <a:pPr>
              <a:lnSpc>
                <a:spcPct val="100000"/>
              </a:lnSpc>
              <a:spcBef>
                <a:spcPts val="1400"/>
              </a:spcBef>
            </a:pPr>
            <a:endParaRPr lang="en-US" sz="2100" dirty="0">
              <a:solidFill>
                <a:schemeClr val="accent3">
                  <a:lumMod val="25000"/>
                </a:schemeClr>
              </a:solidFill>
              <a:latin typeface="Abadi" panose="020B0604020104020204" pitchFamily="34" charset="0"/>
            </a:endParaRPr>
          </a:p>
          <a:p>
            <a:pPr>
              <a:lnSpc>
                <a:spcPct val="100000"/>
              </a:lnSpc>
              <a:spcBef>
                <a:spcPts val="1400"/>
              </a:spcBef>
            </a:pPr>
            <a:endParaRPr lang="en-US" sz="2100" dirty="0">
              <a:solidFill>
                <a:schemeClr val="accent3">
                  <a:lumMod val="25000"/>
                </a:schemeClr>
              </a:solidFill>
              <a:latin typeface="Abadi" panose="020B0604020104020204" pitchFamily="34" charset="0"/>
            </a:endParaRPr>
          </a:p>
          <a:p>
            <a:pPr>
              <a:lnSpc>
                <a:spcPct val="100000"/>
              </a:lnSpc>
              <a:spcBef>
                <a:spcPts val="1400"/>
              </a:spcBef>
            </a:pPr>
            <a:endParaRPr lang="en-US" sz="2100" dirty="0">
              <a:solidFill>
                <a:schemeClr val="accent3">
                  <a:lumMod val="25000"/>
                </a:schemeClr>
              </a:solidFill>
              <a:latin typeface="Abadi" panose="020B0604020104020204" pitchFamily="34" charset="0"/>
            </a:endParaRPr>
          </a:p>
          <a:p>
            <a:pPr>
              <a:lnSpc>
                <a:spcPct val="100000"/>
              </a:lnSpc>
              <a:spcBef>
                <a:spcPts val="1400"/>
              </a:spcBef>
            </a:pPr>
            <a:endParaRPr lang="en-US" sz="2100" dirty="0">
              <a:solidFill>
                <a:schemeClr val="accent3">
                  <a:lumMod val="25000"/>
                </a:schemeClr>
              </a:solidFill>
              <a:latin typeface="Abadi" panose="020B0604020104020204" pitchFamily="34" charset="0"/>
            </a:endParaRPr>
          </a:p>
          <a:p>
            <a:pPr>
              <a:lnSpc>
                <a:spcPct val="100000"/>
              </a:lnSpc>
              <a:spcBef>
                <a:spcPts val="1400"/>
              </a:spcBef>
            </a:pPr>
            <a:endParaRPr lang="en-US" sz="2100" dirty="0">
              <a:solidFill>
                <a:schemeClr val="accent3">
                  <a:lumMod val="25000"/>
                </a:schemeClr>
              </a:solidFill>
              <a:latin typeface="Abadi" panose="020B0604020104020204" pitchFamily="34" charset="0"/>
            </a:endParaRPr>
          </a:p>
          <a:p>
            <a:pPr>
              <a:lnSpc>
                <a:spcPct val="100000"/>
              </a:lnSpc>
              <a:spcBef>
                <a:spcPts val="1400"/>
              </a:spcBef>
            </a:pPr>
            <a:endParaRPr lang="en-US" sz="2100" dirty="0">
              <a:solidFill>
                <a:schemeClr val="accent3">
                  <a:lumMod val="25000"/>
                </a:schemeClr>
              </a:solidFill>
              <a:latin typeface="Abadi" panose="020B0604020104020204" pitchFamily="34" charset="0"/>
            </a:endParaRPr>
          </a:p>
          <a:p>
            <a:pPr>
              <a:lnSpc>
                <a:spcPct val="100000"/>
              </a:lnSpc>
              <a:spcBef>
                <a:spcPts val="1400"/>
              </a:spcBef>
            </a:pPr>
            <a:endParaRPr lang="en-US" sz="2100" dirty="0">
              <a:solidFill>
                <a:schemeClr val="accent3">
                  <a:lumMod val="25000"/>
                </a:schemeClr>
              </a:solidFill>
              <a:latin typeface="Abadi" panose="020B0604020104020204" pitchFamily="34" charset="0"/>
            </a:endParaRPr>
          </a:p>
          <a:p>
            <a:pPr>
              <a:lnSpc>
                <a:spcPct val="100000"/>
              </a:lnSpc>
              <a:spcBef>
                <a:spcPts val="1400"/>
              </a:spcBef>
            </a:pPr>
            <a:r>
              <a:rPr lang="en-HK" sz="2100" dirty="0">
                <a:latin typeface="-apple-system"/>
              </a:rPr>
              <a:t>Orange points indicates successful launch while blue points indicates unsuccessful launch.</a:t>
            </a:r>
          </a:p>
          <a:p>
            <a:pPr algn="l">
              <a:buFont typeface="Arial" panose="020B0604020202020204" pitchFamily="34" charset="0"/>
              <a:buChar char="•"/>
            </a:pPr>
            <a:r>
              <a:rPr lang="en-HK" sz="2100" b="0" i="0" dirty="0">
                <a:effectLst/>
                <a:latin typeface="-apple-system"/>
              </a:rPr>
              <a:t>n the LEO (Low Earth Orbit), the success rate appears to be influenced by the number of flights.</a:t>
            </a:r>
          </a:p>
          <a:p>
            <a:pPr algn="l">
              <a:buFont typeface="Arial" panose="020B0604020202020204" pitchFamily="34" charset="0"/>
              <a:buChar char="•"/>
            </a:pPr>
            <a:r>
              <a:rPr lang="en-HK" sz="2100" b="0" i="0" dirty="0">
                <a:effectLst/>
                <a:latin typeface="-apple-system"/>
              </a:rPr>
              <a:t>There is no noticeable relationship between the flight number and outcomes in the GTO (Geostationary Transfer Orbit).</a:t>
            </a:r>
          </a:p>
          <a:p>
            <a:pPr algn="l">
              <a:buFont typeface="Arial" panose="020B0604020202020204" pitchFamily="34" charset="0"/>
              <a:buChar char="•"/>
            </a:pPr>
            <a:r>
              <a:rPr lang="en-HK" sz="2100" b="0" i="0" dirty="0">
                <a:effectLst/>
                <a:latin typeface="-apple-system"/>
              </a:rPr>
              <a:t>Launch orbit preferences have changed over the flight number.</a:t>
            </a:r>
          </a:p>
          <a:p>
            <a:pPr algn="l">
              <a:buFont typeface="Arial" panose="020B0604020202020204" pitchFamily="34" charset="0"/>
              <a:buChar char="•"/>
            </a:pPr>
            <a:r>
              <a:rPr lang="en-HK" sz="2100" b="0" i="0" dirty="0">
                <a:effectLst/>
                <a:latin typeface="-apple-system"/>
              </a:rPr>
              <a:t>The launch outcome seems to be correlated with these preferences.</a:t>
            </a:r>
          </a:p>
          <a:p>
            <a:pPr algn="l">
              <a:buFont typeface="Arial" panose="020B0604020202020204" pitchFamily="34" charset="0"/>
              <a:buChar char="•"/>
            </a:pPr>
            <a:r>
              <a:rPr lang="en-HK" sz="2100" b="0" i="0" dirty="0">
                <a:effectLst/>
                <a:latin typeface="-apple-system"/>
              </a:rPr>
              <a:t>Initially, SpaceX focused on LEO orbits, which showed moderate success.</a:t>
            </a:r>
          </a:p>
          <a:p>
            <a:pPr algn="l">
              <a:buFont typeface="Arial" panose="020B0604020202020204" pitchFamily="34" charset="0"/>
              <a:buChar char="•"/>
            </a:pPr>
            <a:r>
              <a:rPr lang="en-HK" sz="2100" b="0" i="0" dirty="0">
                <a:effectLst/>
                <a:latin typeface="-apple-system"/>
              </a:rPr>
              <a:t>In recent launches, SpaceX has shifted back to VLEO (Very Low Earth Orbit) or Sun-synchronous orbits.</a:t>
            </a:r>
          </a:p>
          <a:p>
            <a:pPr algn="l">
              <a:buFont typeface="Arial" panose="020B0604020202020204" pitchFamily="34" charset="0"/>
              <a:buChar char="•"/>
            </a:pPr>
            <a:r>
              <a:rPr lang="en-HK" sz="2100" b="0" i="0" dirty="0">
                <a:effectLst/>
                <a:latin typeface="-apple-system"/>
              </a:rPr>
              <a:t>SpaceX seems to perform better in lower orbits or Sun-synchronous orbits.</a:t>
            </a:r>
          </a:p>
          <a:p>
            <a:pPr>
              <a:lnSpc>
                <a:spcPct val="100000"/>
              </a:lnSpc>
              <a:spcBef>
                <a:spcPts val="1400"/>
              </a:spcBef>
            </a:pPr>
            <a:endParaRPr lang="en-HK" sz="2400" dirty="0">
              <a:latin typeface="-apple-system"/>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圖片 5">
            <a:extLst>
              <a:ext uri="{FF2B5EF4-FFF2-40B4-BE49-F238E27FC236}">
                <a16:creationId xmlns:a16="http://schemas.microsoft.com/office/drawing/2014/main" id="{C988C6CA-C1A5-28C5-427C-3E735B2D8F85}"/>
              </a:ext>
            </a:extLst>
          </p:cNvPr>
          <p:cNvPicPr>
            <a:picLocks noChangeAspect="1"/>
          </p:cNvPicPr>
          <p:nvPr/>
        </p:nvPicPr>
        <p:blipFill>
          <a:blip r:embed="rId3"/>
          <a:stretch>
            <a:fillRect/>
          </a:stretch>
        </p:blipFill>
        <p:spPr>
          <a:xfrm>
            <a:off x="907143" y="2306128"/>
            <a:ext cx="10029371" cy="19309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304389" cy="3811588"/>
          </a:xfrm>
          <a:prstGeom prst="rect">
            <a:avLst/>
          </a:prstGeom>
        </p:spPr>
        <p:txBody>
          <a:bodyPr>
            <a:normAutofit fontScale="77500" lnSpcReduction="20000"/>
          </a:bodyPr>
          <a:lstStyle/>
          <a:p>
            <a:pPr>
              <a:lnSpc>
                <a:spcPct val="100000"/>
              </a:lnSpc>
              <a:spcBef>
                <a:spcPts val="1400"/>
              </a:spcBef>
            </a:pPr>
            <a:r>
              <a:rPr lang="en-HK"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HK" sz="2400" dirty="0">
                <a:latin typeface="-apple-system"/>
              </a:rPr>
              <a:t>Orange points indicates successful launch while blue points indicates unsuccessful launch.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mass do not seems to corelate to the orbit type</a:t>
            </a:r>
          </a:p>
          <a:p>
            <a:pPr>
              <a:lnSpc>
                <a:spcPct val="100000"/>
              </a:lnSpc>
              <a:spcBef>
                <a:spcPts val="1400"/>
              </a:spcBef>
            </a:pPr>
            <a:r>
              <a:rPr lang="en-US" sz="2200" dirty="0">
                <a:solidFill>
                  <a:schemeClr val="accent3">
                    <a:lumMod val="25000"/>
                  </a:schemeClr>
                </a:solidFill>
                <a:latin typeface="Abadi" panose="020B0604020104020204" pitchFamily="34" charset="0"/>
              </a:rPr>
              <a:t>SSO has good outcomes no matter what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圖片 5">
            <a:extLst>
              <a:ext uri="{FF2B5EF4-FFF2-40B4-BE49-F238E27FC236}">
                <a16:creationId xmlns:a16="http://schemas.microsoft.com/office/drawing/2014/main" id="{00884BDD-E528-08C8-842F-D4486B44CE21}"/>
              </a:ext>
            </a:extLst>
          </p:cNvPr>
          <p:cNvPicPr>
            <a:picLocks noChangeAspect="1"/>
          </p:cNvPicPr>
          <p:nvPr/>
        </p:nvPicPr>
        <p:blipFill>
          <a:blip r:embed="rId3"/>
          <a:stretch>
            <a:fillRect/>
          </a:stretch>
        </p:blipFill>
        <p:spPr>
          <a:xfrm>
            <a:off x="1008743" y="2536609"/>
            <a:ext cx="10570225" cy="20136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877703" cy="3811588"/>
          </a:xfrm>
          <a:prstGeom prst="rect">
            <a:avLst/>
          </a:prstGeom>
        </p:spPr>
        <p:txBody>
          <a:bodyPr>
            <a:normAutofit fontScale="92500" lnSpcReduction="20000"/>
          </a:bodyPr>
          <a:lstStyle/>
          <a:p>
            <a:pPr>
              <a:lnSpc>
                <a:spcPct val="100000"/>
              </a:lnSpc>
              <a:spcBef>
                <a:spcPts val="1400"/>
              </a:spcBef>
            </a:pPr>
            <a:r>
              <a:rPr lang="en-HK" sz="1600" dirty="0">
                <a:solidFill>
                  <a:schemeClr val="accent3">
                    <a:lumMod val="25000"/>
                  </a:schemeClr>
                </a:solidFill>
                <a:latin typeface="Abadi" panose="020B0604020104020204" pitchFamily="34" charset="0"/>
              </a:rPr>
              <a:t>L</a:t>
            </a:r>
            <a:r>
              <a:rPr lang="en-US" sz="1600" dirty="0" err="1">
                <a:solidFill>
                  <a:schemeClr val="accent3">
                    <a:lumMod val="25000"/>
                  </a:schemeClr>
                </a:solidFill>
                <a:latin typeface="Abadi" panose="020B0604020104020204" pitchFamily="34" charset="0"/>
              </a:rPr>
              <a:t>ine</a:t>
            </a:r>
            <a:r>
              <a:rPr lang="en-US" sz="1600" dirty="0">
                <a:solidFill>
                  <a:schemeClr val="accent3">
                    <a:lumMod val="25000"/>
                  </a:schemeClr>
                </a:solidFill>
                <a:latin typeface="Abadi" panose="020B0604020104020204" pitchFamily="34" charset="0"/>
              </a:rPr>
              <a:t> chart of yearly average success rate</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marL="12700">
              <a:lnSpc>
                <a:spcPct val="100000"/>
              </a:lnSpc>
              <a:spcBef>
                <a:spcPts val="505"/>
              </a:spcBef>
            </a:pPr>
            <a:r>
              <a:rPr lang="en-HK" sz="1600" spc="-15" dirty="0">
                <a:latin typeface="Carlito"/>
                <a:cs typeface="Carlito"/>
              </a:rPr>
              <a:t>Success </a:t>
            </a:r>
            <a:r>
              <a:rPr lang="en-HK" sz="1600" spc="-20" dirty="0">
                <a:latin typeface="Carlito"/>
                <a:cs typeface="Carlito"/>
              </a:rPr>
              <a:t>generally </a:t>
            </a:r>
            <a:r>
              <a:rPr lang="en-HK" sz="1600" spc="-10" dirty="0">
                <a:latin typeface="Carlito"/>
                <a:cs typeface="Carlito"/>
              </a:rPr>
              <a:t>increases </a:t>
            </a:r>
            <a:r>
              <a:rPr lang="en-HK" sz="1600" spc="-20" dirty="0">
                <a:latin typeface="Carlito"/>
                <a:cs typeface="Carlito"/>
              </a:rPr>
              <a:t>over </a:t>
            </a:r>
            <a:r>
              <a:rPr lang="en-HK" sz="1600" spc="-5" dirty="0">
                <a:latin typeface="Carlito"/>
                <a:cs typeface="Carlito"/>
              </a:rPr>
              <a:t>time since </a:t>
            </a:r>
            <a:r>
              <a:rPr lang="en-HK" sz="1600" spc="-20" dirty="0">
                <a:latin typeface="Carlito"/>
                <a:cs typeface="Carlito"/>
              </a:rPr>
              <a:t>2013 </a:t>
            </a:r>
            <a:r>
              <a:rPr lang="en-HK" sz="1600" spc="-5" dirty="0">
                <a:latin typeface="Carlito"/>
                <a:cs typeface="Carlito"/>
              </a:rPr>
              <a:t>with a </a:t>
            </a:r>
            <a:r>
              <a:rPr lang="en-HK" sz="1600" spc="-10" dirty="0">
                <a:latin typeface="Carlito"/>
                <a:cs typeface="Carlito"/>
              </a:rPr>
              <a:t>slight </a:t>
            </a:r>
            <a:r>
              <a:rPr lang="en-HK" sz="1600" spc="-5" dirty="0">
                <a:latin typeface="Carlito"/>
                <a:cs typeface="Carlito"/>
              </a:rPr>
              <a:t>drop </a:t>
            </a:r>
            <a:r>
              <a:rPr lang="en-HK" sz="1600" dirty="0">
                <a:latin typeface="Carlito"/>
                <a:cs typeface="Carlito"/>
              </a:rPr>
              <a:t>in</a:t>
            </a:r>
            <a:r>
              <a:rPr lang="en-HK" sz="1600" spc="55" dirty="0">
                <a:latin typeface="Carlito"/>
                <a:cs typeface="Carlito"/>
              </a:rPr>
              <a:t> </a:t>
            </a:r>
            <a:r>
              <a:rPr lang="en-HK" sz="1600" spc="-25" dirty="0">
                <a:latin typeface="Carlito"/>
                <a:cs typeface="Carlito"/>
              </a:rPr>
              <a:t>2018</a:t>
            </a:r>
            <a:endParaRPr lang="en-HK" sz="1600" dirty="0">
              <a:latin typeface="Carlito"/>
              <a:cs typeface="Carlito"/>
            </a:endParaRPr>
          </a:p>
          <a:p>
            <a:pPr marL="12700">
              <a:lnSpc>
                <a:spcPct val="100000"/>
              </a:lnSpc>
              <a:spcBef>
                <a:spcPts val="405"/>
              </a:spcBef>
            </a:pPr>
            <a:r>
              <a:rPr lang="en-HK" sz="1600" spc="-20" dirty="0">
                <a:latin typeface="Carlito"/>
                <a:cs typeface="Carlito"/>
              </a:rPr>
              <a:t>Success </a:t>
            </a:r>
            <a:r>
              <a:rPr lang="en-HK" sz="1600" dirty="0">
                <a:latin typeface="Carlito"/>
                <a:cs typeface="Carlito"/>
              </a:rPr>
              <a:t>in </a:t>
            </a:r>
            <a:r>
              <a:rPr lang="en-HK" sz="1600" spc="-25" dirty="0">
                <a:latin typeface="Carlito"/>
                <a:cs typeface="Carlito"/>
              </a:rPr>
              <a:t>recent years </a:t>
            </a:r>
            <a:r>
              <a:rPr lang="en-HK" sz="1600" spc="-15" dirty="0">
                <a:latin typeface="Carlito"/>
                <a:cs typeface="Carlito"/>
              </a:rPr>
              <a:t>at </a:t>
            </a:r>
            <a:r>
              <a:rPr lang="en-HK" sz="1600" spc="-20" dirty="0">
                <a:latin typeface="Carlito"/>
                <a:cs typeface="Carlito"/>
              </a:rPr>
              <a:t>approximately</a:t>
            </a:r>
            <a:r>
              <a:rPr lang="en-HK" sz="1600" spc="90" dirty="0">
                <a:latin typeface="Carlito"/>
                <a:cs typeface="Carlito"/>
              </a:rPr>
              <a:t> </a:t>
            </a:r>
            <a:r>
              <a:rPr lang="en-HK" sz="1600" spc="-25" dirty="0">
                <a:latin typeface="Carlito"/>
                <a:cs typeface="Carlito"/>
              </a:rPr>
              <a:t>80%</a:t>
            </a:r>
            <a:endParaRPr lang="en-HK" sz="1600" dirty="0">
              <a:latin typeface="Carlito"/>
              <a:cs typeface="Carlito"/>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圖片 5">
            <a:extLst>
              <a:ext uri="{FF2B5EF4-FFF2-40B4-BE49-F238E27FC236}">
                <a16:creationId xmlns:a16="http://schemas.microsoft.com/office/drawing/2014/main" id="{23239485-845B-6F45-D5EA-79184EB009CA}"/>
              </a:ext>
            </a:extLst>
          </p:cNvPr>
          <p:cNvPicPr>
            <a:picLocks noChangeAspect="1"/>
          </p:cNvPicPr>
          <p:nvPr/>
        </p:nvPicPr>
        <p:blipFill>
          <a:blip r:embed="rId3"/>
          <a:stretch>
            <a:fillRect/>
          </a:stretch>
        </p:blipFill>
        <p:spPr>
          <a:xfrm>
            <a:off x="1051453" y="2542206"/>
            <a:ext cx="3520547" cy="267438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HK" sz="1800" b="0" i="0" u="none" strike="noStrike" baseline="0" dirty="0">
                <a:solidFill>
                  <a:srgbClr val="000000"/>
                </a:solidFill>
                <a:latin typeface="Calibri" panose="020F0502020204030204" pitchFamily="34" charset="0"/>
              </a:rPr>
              <a:t>As shown above we have </a:t>
            </a:r>
            <a:r>
              <a:rPr lang="en-HK" sz="1800" dirty="0">
                <a:solidFill>
                  <a:srgbClr val="000000"/>
                </a:solidFill>
                <a:latin typeface="Calibri" panose="020F0502020204030204" pitchFamily="34" charset="0"/>
              </a:rPr>
              <a:t>four distinct sites for rockets </a:t>
            </a:r>
            <a:r>
              <a:rPr lang="en-HK" sz="1800" b="0" i="0" u="none" strike="noStrike" baseline="0" dirty="0">
                <a:solidFill>
                  <a:srgbClr val="000000"/>
                </a:solidFill>
                <a:latin typeface="Calibri" panose="020F0502020204030204" pitchFamily="34" charset="0"/>
              </a:rPr>
              <a:t>launches listed in the table above.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圖片 5">
            <a:extLst>
              <a:ext uri="{FF2B5EF4-FFF2-40B4-BE49-F238E27FC236}">
                <a16:creationId xmlns:a16="http://schemas.microsoft.com/office/drawing/2014/main" id="{BCF934A0-CB4D-E0A5-342E-A424BC842963}"/>
              </a:ext>
            </a:extLst>
          </p:cNvPr>
          <p:cNvPicPr>
            <a:picLocks noChangeAspect="1"/>
          </p:cNvPicPr>
          <p:nvPr/>
        </p:nvPicPr>
        <p:blipFill>
          <a:blip r:embed="rId3"/>
          <a:stretch>
            <a:fillRect/>
          </a:stretch>
        </p:blipFill>
        <p:spPr>
          <a:xfrm>
            <a:off x="981333" y="2244278"/>
            <a:ext cx="6049219" cy="31532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br>
              <a:rPr lang="en-US" sz="2200" dirty="0">
                <a:solidFill>
                  <a:schemeClr val="accent3">
                    <a:lumMod val="25000"/>
                  </a:schemeClr>
                </a:solidFill>
                <a:latin typeface="Abadi" panose="020B0604020104020204" pitchFamily="34" charset="0"/>
              </a:rPr>
            </a:br>
            <a:r>
              <a:rPr lang="en-HK" sz="2000" spc="-35" dirty="0">
                <a:solidFill>
                  <a:srgbClr val="404040"/>
                </a:solidFill>
                <a:latin typeface="Carlito"/>
                <a:cs typeface="Carlito"/>
              </a:rPr>
              <a:t>First </a:t>
            </a:r>
            <a:r>
              <a:rPr lang="en-HK" sz="2000" spc="-20" dirty="0">
                <a:solidFill>
                  <a:srgbClr val="404040"/>
                </a:solidFill>
                <a:latin typeface="Carlito"/>
                <a:cs typeface="Carlito"/>
              </a:rPr>
              <a:t>five </a:t>
            </a:r>
            <a:r>
              <a:rPr lang="en-HK" sz="2000" spc="-5" dirty="0">
                <a:solidFill>
                  <a:srgbClr val="404040"/>
                </a:solidFill>
                <a:latin typeface="Carlito"/>
                <a:cs typeface="Carlito"/>
              </a:rPr>
              <a:t>entries with  Launch </a:t>
            </a:r>
            <a:r>
              <a:rPr lang="en-HK" sz="2000" spc="-15" dirty="0">
                <a:solidFill>
                  <a:srgbClr val="404040"/>
                </a:solidFill>
                <a:latin typeface="Carlito"/>
                <a:cs typeface="Carlito"/>
              </a:rPr>
              <a:t>Site</a:t>
            </a:r>
            <a:r>
              <a:rPr lang="en-HK" sz="2000" spc="-100" dirty="0">
                <a:solidFill>
                  <a:srgbClr val="404040"/>
                </a:solidFill>
                <a:latin typeface="Carlito"/>
                <a:cs typeface="Carlito"/>
              </a:rPr>
              <a:t> </a:t>
            </a:r>
            <a:r>
              <a:rPr lang="en-HK" sz="2000" spc="-5" dirty="0">
                <a:solidFill>
                  <a:srgbClr val="404040"/>
                </a:solidFill>
                <a:latin typeface="Carlito"/>
                <a:cs typeface="Carlito"/>
              </a:rPr>
              <a:t>name  </a:t>
            </a:r>
            <a:r>
              <a:rPr lang="en-HK" sz="2000" dirty="0">
                <a:solidFill>
                  <a:srgbClr val="404040"/>
                </a:solidFill>
                <a:latin typeface="Carlito"/>
                <a:cs typeface="Carlito"/>
              </a:rPr>
              <a:t>beginning </a:t>
            </a:r>
            <a:r>
              <a:rPr lang="en-HK" sz="2000" spc="-5" dirty="0">
                <a:solidFill>
                  <a:srgbClr val="404040"/>
                </a:solidFill>
                <a:latin typeface="Carlito"/>
                <a:cs typeface="Carlito"/>
              </a:rPr>
              <a:t>with </a:t>
            </a:r>
            <a:r>
              <a:rPr lang="en-HK" sz="2000" dirty="0">
                <a:solidFill>
                  <a:srgbClr val="404040"/>
                </a:solidFill>
                <a:latin typeface="Carlito"/>
                <a:cs typeface="Carlito"/>
              </a:rPr>
              <a:t>CCA in the database.</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圖片 5">
            <a:extLst>
              <a:ext uri="{FF2B5EF4-FFF2-40B4-BE49-F238E27FC236}">
                <a16:creationId xmlns:a16="http://schemas.microsoft.com/office/drawing/2014/main" id="{2F1882D9-409B-B248-B0B0-C2514DCA6285}"/>
              </a:ext>
            </a:extLst>
          </p:cNvPr>
          <p:cNvPicPr>
            <a:picLocks noChangeAspect="1"/>
          </p:cNvPicPr>
          <p:nvPr/>
        </p:nvPicPr>
        <p:blipFill>
          <a:blip r:embed="rId3"/>
          <a:stretch>
            <a:fillRect/>
          </a:stretch>
        </p:blipFill>
        <p:spPr>
          <a:xfrm>
            <a:off x="1052286" y="2323250"/>
            <a:ext cx="8280400" cy="22115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HK" sz="1600" b="0" i="0" dirty="0">
                <a:effectLst/>
                <a:latin typeface="-apple-system"/>
              </a:rPr>
              <a:t>NASA, utilizing SpaceX rockets, has successfully transported a total payload of 45596 kilograms to outer space.</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圖片 5">
            <a:extLst>
              <a:ext uri="{FF2B5EF4-FFF2-40B4-BE49-F238E27FC236}">
                <a16:creationId xmlns:a16="http://schemas.microsoft.com/office/drawing/2014/main" id="{BCBDCFE8-07CB-E733-A967-35FE50421C3D}"/>
              </a:ext>
            </a:extLst>
          </p:cNvPr>
          <p:cNvPicPr>
            <a:picLocks noChangeAspect="1"/>
          </p:cNvPicPr>
          <p:nvPr/>
        </p:nvPicPr>
        <p:blipFill>
          <a:blip r:embed="rId3"/>
          <a:stretch>
            <a:fillRect/>
          </a:stretch>
        </p:blipFill>
        <p:spPr>
          <a:xfrm>
            <a:off x="909330" y="2384926"/>
            <a:ext cx="5709185" cy="192436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HK" sz="1800" b="0" i="0" u="none" strike="noStrike" baseline="0" dirty="0">
                <a:solidFill>
                  <a:srgbClr val="000000"/>
                </a:solidFill>
                <a:latin typeface="Calibri" panose="020F0502020204030204" pitchFamily="34" charset="0"/>
              </a:rPr>
              <a:t>The average payload mass carried by </a:t>
            </a:r>
            <a:r>
              <a:rPr lang="en-HK" sz="1800" b="0" i="0" u="none" strike="noStrike" baseline="0" dirty="0">
                <a:latin typeface="Calibri" panose="020F0502020204030204" pitchFamily="34" charset="0"/>
              </a:rPr>
              <a:t>booster version F9 v1.1 is 2534.6 kg</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圖片 5">
            <a:extLst>
              <a:ext uri="{FF2B5EF4-FFF2-40B4-BE49-F238E27FC236}">
                <a16:creationId xmlns:a16="http://schemas.microsoft.com/office/drawing/2014/main" id="{04649C78-FB65-E503-FE1D-CAB03B7D4764}"/>
              </a:ext>
            </a:extLst>
          </p:cNvPr>
          <p:cNvPicPr>
            <a:picLocks noChangeAspect="1"/>
          </p:cNvPicPr>
          <p:nvPr/>
        </p:nvPicPr>
        <p:blipFill>
          <a:blip r:embed="rId3"/>
          <a:stretch>
            <a:fillRect/>
          </a:stretch>
        </p:blipFill>
        <p:spPr>
          <a:xfrm>
            <a:off x="1014976" y="2431635"/>
            <a:ext cx="8173591" cy="26768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date is 2015-12-22.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圖片 7">
            <a:extLst>
              <a:ext uri="{FF2B5EF4-FFF2-40B4-BE49-F238E27FC236}">
                <a16:creationId xmlns:a16="http://schemas.microsoft.com/office/drawing/2014/main" id="{DC66959F-B7A9-61E4-CE15-B7394111F0C5}"/>
              </a:ext>
            </a:extLst>
          </p:cNvPr>
          <p:cNvPicPr>
            <a:picLocks noChangeAspect="1"/>
          </p:cNvPicPr>
          <p:nvPr/>
        </p:nvPicPr>
        <p:blipFill>
          <a:blip r:embed="rId3"/>
          <a:stretch>
            <a:fillRect/>
          </a:stretch>
        </p:blipFill>
        <p:spPr>
          <a:xfrm>
            <a:off x="858734" y="2387599"/>
            <a:ext cx="5769084" cy="22553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marR="5080" indent="0">
              <a:lnSpc>
                <a:spcPct val="91700"/>
              </a:lnSpc>
              <a:spcBef>
                <a:spcPts val="300"/>
              </a:spcBef>
              <a:buNone/>
            </a:pPr>
            <a:r>
              <a:rPr lang="en-HK" sz="2000" spc="-5" dirty="0">
                <a:solidFill>
                  <a:srgbClr val="404040"/>
                </a:solidFill>
                <a:latin typeface="Carlito"/>
                <a:cs typeface="Carlito"/>
              </a:rPr>
              <a:t>This </a:t>
            </a:r>
            <a:r>
              <a:rPr lang="en-HK" sz="2000" dirty="0">
                <a:solidFill>
                  <a:srgbClr val="404040"/>
                </a:solidFill>
                <a:latin typeface="Carlito"/>
                <a:cs typeface="Carlito"/>
              </a:rPr>
              <a:t>query </a:t>
            </a:r>
            <a:r>
              <a:rPr lang="en-HK" sz="2000" spc="-5" dirty="0">
                <a:solidFill>
                  <a:srgbClr val="404040"/>
                </a:solidFill>
                <a:latin typeface="Carlito"/>
                <a:cs typeface="Carlito"/>
              </a:rPr>
              <a:t>returns </a:t>
            </a:r>
            <a:r>
              <a:rPr lang="en-HK" sz="2000" dirty="0">
                <a:solidFill>
                  <a:srgbClr val="404040"/>
                </a:solidFill>
                <a:latin typeface="Carlito"/>
                <a:cs typeface="Carlito"/>
              </a:rPr>
              <a:t>the </a:t>
            </a:r>
            <a:r>
              <a:rPr lang="en-HK" sz="2000" spc="-20" dirty="0">
                <a:solidFill>
                  <a:srgbClr val="404040"/>
                </a:solidFill>
                <a:latin typeface="Carlito"/>
                <a:cs typeface="Carlito"/>
              </a:rPr>
              <a:t>four  booster </a:t>
            </a:r>
            <a:r>
              <a:rPr lang="en-HK" sz="2000" spc="-25" dirty="0">
                <a:solidFill>
                  <a:srgbClr val="404040"/>
                </a:solidFill>
                <a:latin typeface="Carlito"/>
                <a:cs typeface="Carlito"/>
              </a:rPr>
              <a:t>versions </a:t>
            </a:r>
            <a:r>
              <a:rPr lang="en-HK" sz="2000" spc="-5" dirty="0">
                <a:solidFill>
                  <a:srgbClr val="404040"/>
                </a:solidFill>
                <a:latin typeface="Carlito"/>
                <a:cs typeface="Carlito"/>
              </a:rPr>
              <a:t>that had  successful </a:t>
            </a:r>
            <a:r>
              <a:rPr lang="en-HK" sz="2000" spc="-20" dirty="0">
                <a:solidFill>
                  <a:srgbClr val="404040"/>
                </a:solidFill>
                <a:latin typeface="Carlito"/>
                <a:cs typeface="Carlito"/>
              </a:rPr>
              <a:t>drone </a:t>
            </a:r>
            <a:r>
              <a:rPr lang="en-HK" sz="2000" spc="-5" dirty="0">
                <a:solidFill>
                  <a:srgbClr val="404040"/>
                </a:solidFill>
                <a:latin typeface="Carlito"/>
                <a:cs typeface="Carlito"/>
              </a:rPr>
              <a:t>ship</a:t>
            </a:r>
            <a:r>
              <a:rPr lang="en-HK" sz="2000" spc="-100" dirty="0">
                <a:solidFill>
                  <a:srgbClr val="404040"/>
                </a:solidFill>
                <a:latin typeface="Carlito"/>
                <a:cs typeface="Carlito"/>
              </a:rPr>
              <a:t> </a:t>
            </a:r>
            <a:r>
              <a:rPr lang="en-HK" sz="2000" dirty="0">
                <a:solidFill>
                  <a:srgbClr val="404040"/>
                </a:solidFill>
                <a:latin typeface="Carlito"/>
                <a:cs typeface="Carlito"/>
              </a:rPr>
              <a:t>landings  with a </a:t>
            </a:r>
            <a:r>
              <a:rPr lang="en-HK" sz="2000" spc="-5" dirty="0">
                <a:solidFill>
                  <a:srgbClr val="404040"/>
                </a:solidFill>
                <a:latin typeface="Carlito"/>
                <a:cs typeface="Carlito"/>
              </a:rPr>
              <a:t>payload mass between  </a:t>
            </a:r>
            <a:r>
              <a:rPr lang="en-HK" sz="2000" dirty="0">
                <a:solidFill>
                  <a:srgbClr val="404040"/>
                </a:solidFill>
                <a:latin typeface="Carlito"/>
                <a:cs typeface="Carlito"/>
              </a:rPr>
              <a:t>4000 and 6000.</a:t>
            </a:r>
            <a:endParaRPr lang="en-HK" sz="2000" dirty="0">
              <a:latin typeface="Carlito"/>
              <a:cs typeface="Carlito"/>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圖片 2">
            <a:extLst>
              <a:ext uri="{FF2B5EF4-FFF2-40B4-BE49-F238E27FC236}">
                <a16:creationId xmlns:a16="http://schemas.microsoft.com/office/drawing/2014/main" id="{1217D9F0-260A-1908-C876-DD77CDFBB505}"/>
              </a:ext>
            </a:extLst>
          </p:cNvPr>
          <p:cNvPicPr>
            <a:picLocks noChangeAspect="1"/>
          </p:cNvPicPr>
          <p:nvPr/>
        </p:nvPicPr>
        <p:blipFill>
          <a:blip r:embed="rId3"/>
          <a:stretch>
            <a:fillRect/>
          </a:stretch>
        </p:blipFill>
        <p:spPr>
          <a:xfrm>
            <a:off x="770011" y="2648082"/>
            <a:ext cx="8019234" cy="241060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3378"/>
            <a:ext cx="10182709" cy="458606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Summary of methodologies</a:t>
            </a:r>
          </a:p>
          <a:p>
            <a:pPr marL="0" indent="0" algn="l">
              <a:buNone/>
            </a:pPr>
            <a:r>
              <a:rPr lang="en-HK" sz="1600" b="0" i="0" dirty="0">
                <a:solidFill>
                  <a:schemeClr val="tx1"/>
                </a:solidFill>
                <a:effectLst/>
                <a:latin typeface="-apple-system"/>
              </a:rPr>
              <a:t>The methodology for this project involved the following steps:</a:t>
            </a:r>
          </a:p>
          <a:p>
            <a:pPr algn="l">
              <a:buFont typeface="+mj-lt"/>
              <a:buAutoNum type="arabicPeriod"/>
            </a:pPr>
            <a:r>
              <a:rPr lang="en-HK" sz="1600" b="0" i="0" dirty="0">
                <a:solidFill>
                  <a:schemeClr val="tx1"/>
                </a:solidFill>
                <a:effectLst/>
                <a:latin typeface="-apple-system"/>
              </a:rPr>
              <a:t>Data collection: Data was collected from the public SpaceX API and SpaceX Wikipedia page.</a:t>
            </a:r>
          </a:p>
          <a:p>
            <a:pPr algn="l">
              <a:buFont typeface="+mj-lt"/>
              <a:buAutoNum type="arabicPeriod"/>
            </a:pPr>
            <a:r>
              <a:rPr lang="en-HK" sz="1600" b="0" i="0" dirty="0">
                <a:solidFill>
                  <a:schemeClr val="tx1"/>
                </a:solidFill>
                <a:effectLst/>
                <a:latin typeface="-apple-system"/>
              </a:rPr>
              <a:t>Label creation: A new column called 'class' was created to classify successful landings.</a:t>
            </a:r>
          </a:p>
          <a:p>
            <a:pPr algn="l">
              <a:buFont typeface="+mj-lt"/>
              <a:buAutoNum type="arabicPeriod"/>
            </a:pPr>
            <a:r>
              <a:rPr lang="en-HK" sz="1600" b="0" i="0" dirty="0">
                <a:solidFill>
                  <a:schemeClr val="tx1"/>
                </a:solidFill>
                <a:effectLst/>
                <a:latin typeface="-apple-system"/>
              </a:rPr>
              <a:t>Data exploration: SQL queries, visualization techniques, folium maps, and dashboards were used to explore the data.</a:t>
            </a:r>
          </a:p>
          <a:p>
            <a:pPr algn="l">
              <a:buFont typeface="+mj-lt"/>
              <a:buAutoNum type="arabicPeriod"/>
            </a:pPr>
            <a:r>
              <a:rPr lang="en-HK" sz="1600" b="0" i="0" dirty="0">
                <a:solidFill>
                  <a:schemeClr val="tx1"/>
                </a:solidFill>
                <a:effectLst/>
                <a:latin typeface="-apple-system"/>
              </a:rPr>
              <a:t>Feature selection: Relevant columns were gathered to be used as features in the machine learning models.</a:t>
            </a:r>
          </a:p>
          <a:p>
            <a:pPr algn="l">
              <a:buFont typeface="+mj-lt"/>
              <a:buAutoNum type="arabicPeriod"/>
            </a:pPr>
            <a:r>
              <a:rPr lang="en-HK" sz="1600" b="0" i="0" dirty="0">
                <a:solidFill>
                  <a:schemeClr val="tx1"/>
                </a:solidFill>
                <a:effectLst/>
                <a:latin typeface="-apple-system"/>
              </a:rPr>
              <a:t>Data preprocessing: Categorical variables were transformed into binary using one-hot encoding. The data was also standardized.</a:t>
            </a:r>
          </a:p>
          <a:p>
            <a:pPr algn="l">
              <a:buFont typeface="+mj-lt"/>
              <a:buAutoNum type="arabicPeriod"/>
            </a:pPr>
            <a:r>
              <a:rPr lang="en-HK" sz="1600" b="0" i="0" dirty="0">
                <a:solidFill>
                  <a:schemeClr val="tx1"/>
                </a:solidFill>
                <a:effectLst/>
                <a:latin typeface="-apple-system"/>
              </a:rPr>
              <a:t>Model selection and parameter tuning: Four machine learning models were implemented - Logistic Regression, Support Vector Machine, Decision Tree Classifier, and K Nearest </a:t>
            </a:r>
            <a:r>
              <a:rPr lang="en-HK" sz="1600" b="0" i="0" dirty="0" err="1">
                <a:solidFill>
                  <a:schemeClr val="tx1"/>
                </a:solidFill>
                <a:effectLst/>
                <a:latin typeface="-apple-system"/>
              </a:rPr>
              <a:t>Neighbors</a:t>
            </a:r>
            <a:r>
              <a:rPr lang="en-HK" sz="1600" b="0" i="0" dirty="0">
                <a:solidFill>
                  <a:schemeClr val="tx1"/>
                </a:solidFill>
                <a:effectLst/>
                <a:latin typeface="-apple-system"/>
              </a:rPr>
              <a:t>. </a:t>
            </a:r>
            <a:r>
              <a:rPr lang="en-HK" sz="1600" b="0" i="0" dirty="0" err="1">
                <a:solidFill>
                  <a:schemeClr val="tx1"/>
                </a:solidFill>
                <a:effectLst/>
                <a:latin typeface="-apple-system"/>
              </a:rPr>
              <a:t>GridSearchCV</a:t>
            </a:r>
            <a:r>
              <a:rPr lang="en-HK" sz="1600" b="0" i="0" dirty="0">
                <a:solidFill>
                  <a:schemeClr val="tx1"/>
                </a:solidFill>
                <a:effectLst/>
                <a:latin typeface="-apple-system"/>
              </a:rPr>
              <a:t> was used to find the best parameters for each model.</a:t>
            </a:r>
          </a:p>
          <a:p>
            <a:pPr algn="l">
              <a:buFont typeface="+mj-lt"/>
              <a:buAutoNum type="arabicPeriod"/>
            </a:pPr>
            <a:r>
              <a:rPr lang="en-HK" sz="1600" b="0" i="0" dirty="0">
                <a:solidFill>
                  <a:schemeClr val="tx1"/>
                </a:solidFill>
                <a:effectLst/>
                <a:latin typeface="-apple-system"/>
              </a:rPr>
              <a:t>Model evaluation: The accuracy score of each model was visualized to compare their performance.</a:t>
            </a:r>
          </a:p>
          <a:p>
            <a:pPr marL="0" indent="0" algn="l">
              <a:buNone/>
            </a:pPr>
            <a:r>
              <a:rPr lang="en-HK" sz="1600" b="0" i="0" dirty="0">
                <a:solidFill>
                  <a:schemeClr val="tx1"/>
                </a:solidFill>
                <a:effectLst/>
                <a:latin typeface="-apple-system"/>
              </a:rPr>
              <a:t>Overall, the project involved data collection, preprocessing, model training, and evaluation to </a:t>
            </a:r>
            <a:r>
              <a:rPr lang="en-HK" sz="1600" b="0" i="0" dirty="0" err="1">
                <a:solidFill>
                  <a:schemeClr val="tx1"/>
                </a:solidFill>
                <a:effectLst/>
                <a:latin typeface="-apple-system"/>
              </a:rPr>
              <a:t>analyze</a:t>
            </a:r>
            <a:r>
              <a:rPr lang="en-HK" sz="1600" b="0" i="0" dirty="0">
                <a:solidFill>
                  <a:schemeClr val="tx1"/>
                </a:solidFill>
                <a:effectLst/>
                <a:latin typeface="-apple-system"/>
              </a:rPr>
              <a:t> and classify successful landings using machine learning techniques.</a:t>
            </a:r>
          </a:p>
          <a:p>
            <a:pPr>
              <a:lnSpc>
                <a:spcPct val="100000"/>
              </a:lnSpc>
              <a:spcBef>
                <a:spcPts val="1400"/>
              </a:spcBef>
            </a:pPr>
            <a:r>
              <a:rPr lang="en-US" sz="2200" dirty="0">
                <a:solidFill>
                  <a:schemeClr val="tx1"/>
                </a:solidFill>
                <a:latin typeface="Abadi" panose="020B0604020104020204" pitchFamily="34" charset="0"/>
              </a:rPr>
              <a:t>Summary of all results</a:t>
            </a:r>
          </a:p>
          <a:p>
            <a:pPr marL="0" indent="0">
              <a:lnSpc>
                <a:spcPct val="100000"/>
              </a:lnSpc>
              <a:spcBef>
                <a:spcPts val="1400"/>
              </a:spcBef>
              <a:buNone/>
            </a:pPr>
            <a:r>
              <a:rPr lang="en-HK" sz="1600" b="0" i="0" dirty="0">
                <a:solidFill>
                  <a:schemeClr val="tx1"/>
                </a:solidFill>
                <a:effectLst/>
                <a:latin typeface="-apple-system"/>
              </a:rPr>
              <a:t>In summary, all of the produced machine learning models showed similar results with an accuracy rate of over 80% (83.33%). However, it is worth noting that all models tended to over-predict successful landings. To improve model determination and accuracy, it is recommended to gather more data. Increasing the dataset size can help provide a more robust foundation for the models to learn from and make more accurate predictions.</a:t>
            </a:r>
            <a:endParaRPr lang="en-US" sz="2200" dirty="0">
              <a:solidFill>
                <a:schemeClr val="tx1"/>
              </a:solidFill>
              <a:latin typeface="Abadi" panose="020B0604020104020204" pitchFamily="34" charset="0"/>
            </a:endParaRPr>
          </a:p>
          <a:p>
            <a:pPr>
              <a:lnSpc>
                <a:spcPct val="100000"/>
              </a:lnSpc>
              <a:spcBef>
                <a:spcPts val="1400"/>
              </a:spcBef>
            </a:pPr>
            <a:endParaRPr lang="en-US" sz="22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illustrated above, success outcome takes approximately 99% while there are only one success with payload status unclear</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圖片 5">
            <a:extLst>
              <a:ext uri="{FF2B5EF4-FFF2-40B4-BE49-F238E27FC236}">
                <a16:creationId xmlns:a16="http://schemas.microsoft.com/office/drawing/2014/main" id="{088FCBDF-5B57-F677-BE3B-FE350D8B0402}"/>
              </a:ext>
            </a:extLst>
          </p:cNvPr>
          <p:cNvPicPr>
            <a:picLocks noChangeAspect="1"/>
          </p:cNvPicPr>
          <p:nvPr/>
        </p:nvPicPr>
        <p:blipFill>
          <a:blip r:embed="rId3"/>
          <a:stretch>
            <a:fillRect/>
          </a:stretch>
        </p:blipFill>
        <p:spPr>
          <a:xfrm>
            <a:off x="879766" y="2512891"/>
            <a:ext cx="6152405" cy="197993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F9 B5 B1048.4 is the first result and reaches to version F9 B5 B1049.7</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圖片 5">
            <a:extLst>
              <a:ext uri="{FF2B5EF4-FFF2-40B4-BE49-F238E27FC236}">
                <a16:creationId xmlns:a16="http://schemas.microsoft.com/office/drawing/2014/main" id="{4EEB60F0-A305-7BCF-CA09-4B1DCD13E86A}"/>
              </a:ext>
            </a:extLst>
          </p:cNvPr>
          <p:cNvPicPr>
            <a:picLocks noChangeAspect="1"/>
          </p:cNvPicPr>
          <p:nvPr/>
        </p:nvPicPr>
        <p:blipFill>
          <a:blip r:embed="rId3"/>
          <a:stretch>
            <a:fillRect/>
          </a:stretch>
        </p:blipFill>
        <p:spPr>
          <a:xfrm>
            <a:off x="971700" y="2300515"/>
            <a:ext cx="5124300" cy="294329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rPr>
              <a:t>The failed outcome occurred in January and April with version F9 v1.1 B1015 in launch site CCAFS LC-40</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圖片 5">
            <a:extLst>
              <a:ext uri="{FF2B5EF4-FFF2-40B4-BE49-F238E27FC236}">
                <a16:creationId xmlns:a16="http://schemas.microsoft.com/office/drawing/2014/main" id="{5F4950BF-FCA6-E4D8-AB6B-90E5BD62E5ED}"/>
              </a:ext>
            </a:extLst>
          </p:cNvPr>
          <p:cNvPicPr>
            <a:picLocks noChangeAspect="1"/>
          </p:cNvPicPr>
          <p:nvPr/>
        </p:nvPicPr>
        <p:blipFill>
          <a:blip r:embed="rId3"/>
          <a:stretch>
            <a:fillRect/>
          </a:stretch>
        </p:blipFill>
        <p:spPr>
          <a:xfrm>
            <a:off x="1132114" y="2651658"/>
            <a:ext cx="7928676" cy="20250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outcome is listed out with no attempt has the highest count and precluded (drone ship) the lowest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圖片 5">
            <a:extLst>
              <a:ext uri="{FF2B5EF4-FFF2-40B4-BE49-F238E27FC236}">
                <a16:creationId xmlns:a16="http://schemas.microsoft.com/office/drawing/2014/main" id="{DE86BB83-6701-5237-F313-E72E2BF4EC50}"/>
              </a:ext>
            </a:extLst>
          </p:cNvPr>
          <p:cNvPicPr>
            <a:picLocks noChangeAspect="1"/>
          </p:cNvPicPr>
          <p:nvPr/>
        </p:nvPicPr>
        <p:blipFill>
          <a:blip r:embed="rId3"/>
          <a:stretch>
            <a:fillRect/>
          </a:stretch>
        </p:blipFill>
        <p:spPr>
          <a:xfrm>
            <a:off x="1146628" y="2970936"/>
            <a:ext cx="7641771" cy="244389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Both map indicate the launch sites are next to the coast line while t</a:t>
            </a:r>
            <a:r>
              <a:rPr lang="en-HK" sz="1800" b="0" i="0" u="none" strike="noStrike" baseline="0" dirty="0">
                <a:solidFill>
                  <a:srgbClr val="000000"/>
                </a:solidFill>
                <a:latin typeface="Abadi" panose="020B0604020104020204" pitchFamily="34" charset="0"/>
              </a:rPr>
              <a:t>he launch sites are distributed in two states California and Florida.</a:t>
            </a: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圖片 5">
            <a:extLst>
              <a:ext uri="{FF2B5EF4-FFF2-40B4-BE49-F238E27FC236}">
                <a16:creationId xmlns:a16="http://schemas.microsoft.com/office/drawing/2014/main" id="{86A85C0D-500E-E5B3-6D59-568E2E74EB87}"/>
              </a:ext>
            </a:extLst>
          </p:cNvPr>
          <p:cNvPicPr>
            <a:picLocks noChangeAspect="1"/>
          </p:cNvPicPr>
          <p:nvPr/>
        </p:nvPicPr>
        <p:blipFill>
          <a:blip r:embed="rId3"/>
          <a:stretch>
            <a:fillRect/>
          </a:stretch>
        </p:blipFill>
        <p:spPr>
          <a:xfrm>
            <a:off x="1030514" y="1825625"/>
            <a:ext cx="4528014" cy="2854523"/>
          </a:xfrm>
          <a:prstGeom prst="rect">
            <a:avLst/>
          </a:prstGeom>
        </p:spPr>
      </p:pic>
      <p:pic>
        <p:nvPicPr>
          <p:cNvPr id="8" name="圖片 7">
            <a:extLst>
              <a:ext uri="{FF2B5EF4-FFF2-40B4-BE49-F238E27FC236}">
                <a16:creationId xmlns:a16="http://schemas.microsoft.com/office/drawing/2014/main" id="{EA9D1A3A-390D-2330-CF98-99E044F4E59A}"/>
              </a:ext>
            </a:extLst>
          </p:cNvPr>
          <p:cNvPicPr>
            <a:picLocks noChangeAspect="1"/>
          </p:cNvPicPr>
          <p:nvPr/>
        </p:nvPicPr>
        <p:blipFill>
          <a:blip r:embed="rId4"/>
          <a:stretch>
            <a:fillRect/>
          </a:stretch>
        </p:blipFill>
        <p:spPr>
          <a:xfrm>
            <a:off x="5720589" y="1825625"/>
            <a:ext cx="3928732" cy="360748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HK" sz="1800" b="0" i="0" u="none" strike="noStrike" baseline="0" dirty="0">
                <a:solidFill>
                  <a:srgbClr val="000000"/>
                </a:solidFill>
                <a:latin typeface="Calibri" panose="020F0502020204030204" pitchFamily="34" charset="0"/>
              </a:rPr>
              <a:t>The </a:t>
            </a:r>
            <a:r>
              <a:rPr lang="en-HK" sz="1800" b="0" i="0" u="none" strike="noStrike" baseline="0" dirty="0" err="1">
                <a:solidFill>
                  <a:srgbClr val="000000"/>
                </a:solidFill>
                <a:latin typeface="Calibri" panose="020F0502020204030204" pitchFamily="34" charset="0"/>
              </a:rPr>
              <a:t>color-labeled</a:t>
            </a:r>
            <a:r>
              <a:rPr lang="en-HK" sz="1800" b="0" i="0" u="none" strike="noStrike" baseline="0" dirty="0">
                <a:solidFill>
                  <a:srgbClr val="000000"/>
                </a:solidFill>
                <a:latin typeface="Calibri" panose="020F0502020204030204" pitchFamily="34" charset="0"/>
              </a:rPr>
              <a:t> markers in marker clusters indicate which launch sites have relatively high success rates while green means successful and red means failed.</a:t>
            </a:r>
            <a:endParaRPr lang="en-US" sz="2200" dirty="0">
              <a:solidFill>
                <a:schemeClr val="accent3">
                  <a:lumMod val="25000"/>
                </a:schemeClr>
              </a:solidFill>
              <a:latin typeface="Abadi"/>
              <a:ea typeface="+mn-lt"/>
              <a:cs typeface="+mn-lt"/>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Launch Markers</a:t>
            </a:r>
          </a:p>
        </p:txBody>
      </p:sp>
      <p:pic>
        <p:nvPicPr>
          <p:cNvPr id="4" name="圖片 3">
            <a:extLst>
              <a:ext uri="{FF2B5EF4-FFF2-40B4-BE49-F238E27FC236}">
                <a16:creationId xmlns:a16="http://schemas.microsoft.com/office/drawing/2014/main" id="{0C722042-7C52-879B-F22F-384AECB6B8C6}"/>
              </a:ext>
            </a:extLst>
          </p:cNvPr>
          <p:cNvPicPr>
            <a:picLocks noChangeAspect="1"/>
          </p:cNvPicPr>
          <p:nvPr/>
        </p:nvPicPr>
        <p:blipFill>
          <a:blip r:embed="rId3"/>
          <a:stretch>
            <a:fillRect/>
          </a:stretch>
        </p:blipFill>
        <p:spPr>
          <a:xfrm>
            <a:off x="863569" y="1575377"/>
            <a:ext cx="5448372" cy="357051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pic>
        <p:nvPicPr>
          <p:cNvPr id="7" name="圖片 6">
            <a:extLst>
              <a:ext uri="{FF2B5EF4-FFF2-40B4-BE49-F238E27FC236}">
                <a16:creationId xmlns:a16="http://schemas.microsoft.com/office/drawing/2014/main" id="{FA262E59-5F49-1DA9-39FD-B6AD1411B803}"/>
              </a:ext>
            </a:extLst>
          </p:cNvPr>
          <p:cNvPicPr>
            <a:picLocks noChangeAspect="1"/>
          </p:cNvPicPr>
          <p:nvPr/>
        </p:nvPicPr>
        <p:blipFill>
          <a:blip r:embed="rId3"/>
          <a:stretch>
            <a:fillRect/>
          </a:stretch>
        </p:blipFill>
        <p:spPr>
          <a:xfrm>
            <a:off x="813554" y="1320799"/>
            <a:ext cx="5452073" cy="3884967"/>
          </a:xfrm>
          <a:prstGeom prst="rect">
            <a:avLst/>
          </a:prstGeom>
        </p:spPr>
      </p:pic>
      <p:sp>
        <p:nvSpPr>
          <p:cNvPr id="10" name="文字方塊 9">
            <a:extLst>
              <a:ext uri="{FF2B5EF4-FFF2-40B4-BE49-F238E27FC236}">
                <a16:creationId xmlns:a16="http://schemas.microsoft.com/office/drawing/2014/main" id="{51124C1B-7E71-FE5B-CA7F-FB8E609609F8}"/>
              </a:ext>
            </a:extLst>
          </p:cNvPr>
          <p:cNvSpPr txBox="1"/>
          <p:nvPr/>
        </p:nvSpPr>
        <p:spPr>
          <a:xfrm>
            <a:off x="6352712" y="1618121"/>
            <a:ext cx="4206431" cy="1754326"/>
          </a:xfrm>
          <a:prstGeom prst="rect">
            <a:avLst/>
          </a:prstGeom>
          <a:noFill/>
        </p:spPr>
        <p:txBody>
          <a:bodyPr wrap="square">
            <a:spAutoFit/>
          </a:bodyPr>
          <a:lstStyle/>
          <a:p>
            <a:r>
              <a:rPr lang="en-HK" dirty="0">
                <a:solidFill>
                  <a:srgbClr val="000000"/>
                </a:solidFill>
                <a:latin typeface="Calibri" panose="020F0502020204030204" pitchFamily="34" charset="0"/>
              </a:rPr>
              <a:t>The distances between the launch site (CCAFS LC-40) to its proximities:</a:t>
            </a:r>
          </a:p>
          <a:p>
            <a:r>
              <a:rPr lang="en-HK" dirty="0">
                <a:solidFill>
                  <a:srgbClr val="000000"/>
                </a:solidFill>
                <a:latin typeface="Calibri" panose="020F0502020204030204" pitchFamily="34" charset="0"/>
              </a:rPr>
              <a:t>Highway: 0.59KM</a:t>
            </a:r>
          </a:p>
          <a:p>
            <a:r>
              <a:rPr lang="en-HK" dirty="0">
                <a:solidFill>
                  <a:srgbClr val="000000"/>
                </a:solidFill>
                <a:latin typeface="Calibri" panose="020F0502020204030204" pitchFamily="34" charset="0"/>
              </a:rPr>
              <a:t>Coastline: 0.87KM</a:t>
            </a:r>
          </a:p>
          <a:p>
            <a:r>
              <a:rPr lang="en-HK" dirty="0">
                <a:solidFill>
                  <a:srgbClr val="000000"/>
                </a:solidFill>
                <a:latin typeface="Calibri" panose="020F0502020204030204" pitchFamily="34" charset="0"/>
              </a:rPr>
              <a:t>Train station: 1.29KM</a:t>
            </a:r>
          </a:p>
          <a:p>
            <a:r>
              <a:rPr lang="en-HK" dirty="0">
                <a:solidFill>
                  <a:srgbClr val="000000"/>
                </a:solidFill>
                <a:latin typeface="Calibri" panose="020F0502020204030204" pitchFamily="34" charset="0"/>
              </a:rPr>
              <a:t>Closest city: 57.74KIM</a:t>
            </a:r>
          </a:p>
        </p:txBody>
      </p:sp>
      <p:pic>
        <p:nvPicPr>
          <p:cNvPr id="12" name="圖片 11">
            <a:extLst>
              <a:ext uri="{FF2B5EF4-FFF2-40B4-BE49-F238E27FC236}">
                <a16:creationId xmlns:a16="http://schemas.microsoft.com/office/drawing/2014/main" id="{472977E6-C754-D463-DFDC-9F435589AD89}"/>
              </a:ext>
            </a:extLst>
          </p:cNvPr>
          <p:cNvPicPr>
            <a:picLocks noChangeAspect="1"/>
          </p:cNvPicPr>
          <p:nvPr/>
        </p:nvPicPr>
        <p:blipFill>
          <a:blip r:embed="rId4"/>
          <a:stretch>
            <a:fillRect/>
          </a:stretch>
        </p:blipFill>
        <p:spPr>
          <a:xfrm>
            <a:off x="6530087" y="3429000"/>
            <a:ext cx="3851680" cy="315403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HK" sz="3600" b="0" i="0" u="none" strike="noStrike" baseline="0" dirty="0">
                <a:solidFill>
                  <a:srgbClr val="0A48CA"/>
                </a:solidFill>
                <a:latin typeface="Abadi" panose="020B0604020104020204" pitchFamily="34" charset="0"/>
              </a:rPr>
              <a:t>Dashboard: Launch success count for all sites</a:t>
            </a:r>
            <a:endParaRPr lang="en-US" sz="3600" dirty="0">
              <a:solidFill>
                <a:srgbClr val="0B49CB"/>
              </a:solidFill>
              <a:latin typeface="Abadi"/>
            </a:endParaRPr>
          </a:p>
        </p:txBody>
      </p:sp>
      <p:pic>
        <p:nvPicPr>
          <p:cNvPr id="7" name="圖片 6">
            <a:extLst>
              <a:ext uri="{FF2B5EF4-FFF2-40B4-BE49-F238E27FC236}">
                <a16:creationId xmlns:a16="http://schemas.microsoft.com/office/drawing/2014/main" id="{2DA3A14F-809C-B719-4A80-515FA3F39D12}"/>
              </a:ext>
            </a:extLst>
          </p:cNvPr>
          <p:cNvPicPr>
            <a:picLocks noChangeAspect="1"/>
          </p:cNvPicPr>
          <p:nvPr/>
        </p:nvPicPr>
        <p:blipFill>
          <a:blip r:embed="rId3"/>
          <a:stretch>
            <a:fillRect/>
          </a:stretch>
        </p:blipFill>
        <p:spPr>
          <a:xfrm>
            <a:off x="827126" y="1825625"/>
            <a:ext cx="4521388" cy="2906607"/>
          </a:xfrm>
          <a:prstGeom prst="rect">
            <a:avLst/>
          </a:prstGeom>
        </p:spPr>
      </p:pic>
      <p:sp>
        <p:nvSpPr>
          <p:cNvPr id="10" name="文字方塊 9">
            <a:extLst>
              <a:ext uri="{FF2B5EF4-FFF2-40B4-BE49-F238E27FC236}">
                <a16:creationId xmlns:a16="http://schemas.microsoft.com/office/drawing/2014/main" id="{59747919-9D55-168E-F2F9-F80A6D806031}"/>
              </a:ext>
            </a:extLst>
          </p:cNvPr>
          <p:cNvSpPr txBox="1"/>
          <p:nvPr/>
        </p:nvSpPr>
        <p:spPr>
          <a:xfrm>
            <a:off x="5479144" y="1884755"/>
            <a:ext cx="3926114" cy="3139321"/>
          </a:xfrm>
          <a:prstGeom prst="rect">
            <a:avLst/>
          </a:prstGeom>
          <a:noFill/>
        </p:spPr>
        <p:txBody>
          <a:bodyPr wrap="square">
            <a:spAutoFit/>
          </a:bodyPr>
          <a:lstStyle/>
          <a:p>
            <a:r>
              <a:rPr lang="en-HK" b="0" i="0" dirty="0">
                <a:effectLst/>
                <a:latin typeface="-apple-system"/>
              </a:rPr>
              <a:t>The chart illustrates the success rates of each individual site in relation to first stage return.</a:t>
            </a:r>
          </a:p>
          <a:p>
            <a:br>
              <a:rPr lang="en-HK" dirty="0"/>
            </a:br>
            <a:r>
              <a:rPr lang="en-HK" b="0" i="0" dirty="0">
                <a:effectLst/>
                <a:latin typeface="-apple-system"/>
              </a:rPr>
              <a:t>• The top-performing site, KSC LC 39A, boasts a 41.7% success rate in terms of total successful rocket launches among all sites.</a:t>
            </a:r>
            <a:br>
              <a:rPr lang="en-HK" dirty="0"/>
            </a:br>
            <a:r>
              <a:rPr lang="en-HK" b="0" i="0" dirty="0">
                <a:effectLst/>
                <a:latin typeface="-apple-system"/>
              </a:rPr>
              <a:t>• Conversely, CCAFS SLC 40 is the site with the lowest success rate for rocket launches, standing at a mere 12.5%.</a:t>
            </a:r>
            <a:endParaRPr lang="en-HK"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540412"/>
            <a:ext cx="10555295" cy="4886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pitchFamily="34" charset="0"/>
              </a:rPr>
              <a:t>Project background and context</a:t>
            </a:r>
          </a:p>
          <a:p>
            <a:pPr marL="0" indent="0">
              <a:spcBef>
                <a:spcPts val="1400"/>
              </a:spcBef>
              <a:buNone/>
            </a:pPr>
            <a:r>
              <a:rPr lang="en-HK" sz="1600" b="0" i="0" dirty="0">
                <a:solidFill>
                  <a:schemeClr val="tx1"/>
                </a:solidFill>
                <a:effectLst/>
                <a:latin typeface="-apple-system"/>
              </a:rPr>
              <a:t>Since 1957, countries worldwide have been engaged in a competitive race to explore space and expand beyond Earth's limits. These </a:t>
            </a:r>
            <a:r>
              <a:rPr lang="en-HK" sz="1600" b="0" i="0" dirty="0" err="1">
                <a:solidFill>
                  <a:schemeClr val="tx1"/>
                </a:solidFill>
                <a:effectLst/>
                <a:latin typeface="-apple-system"/>
              </a:rPr>
              <a:t>endeavors</a:t>
            </a:r>
            <a:r>
              <a:rPr lang="en-HK" sz="1600" b="0" i="0" dirty="0">
                <a:solidFill>
                  <a:schemeClr val="tx1"/>
                </a:solidFill>
                <a:effectLst/>
                <a:latin typeface="-apple-system"/>
              </a:rPr>
              <a:t> involve launching satellites and conducting space exploration missions, which require substantial financial investments. On average, the cost of launching a space rocket amounts to around 165 million dollars. However, companies like SpaceX have revolutionized this industry by significantly reducing the cost to only 60 million dollars. This remarkable achievement is attributed to SpaceX's innovative and advanced technologies, particularly its ability to successfully recover and reuse the first stage of the rocket structure.</a:t>
            </a:r>
            <a:endParaRPr lang="en-US" sz="2200" dirty="0">
              <a:solidFill>
                <a:schemeClr val="tx1"/>
              </a:solidFill>
              <a:latin typeface="Abadi" panose="020B0604020104020204" pitchFamily="34" charset="0"/>
            </a:endParaRPr>
          </a:p>
          <a:p>
            <a:pPr>
              <a:spcBef>
                <a:spcPts val="1400"/>
              </a:spcBef>
            </a:pPr>
            <a:r>
              <a:rPr lang="en-US" sz="2200" dirty="0">
                <a:solidFill>
                  <a:schemeClr val="tx1"/>
                </a:solidFill>
                <a:latin typeface="Abadi" panose="020B0604020104020204" pitchFamily="34" charset="0"/>
              </a:rPr>
              <a:t>Problems you want to find answers</a:t>
            </a:r>
          </a:p>
          <a:p>
            <a:pPr marL="0" indent="0" algn="l">
              <a:buNone/>
            </a:pPr>
            <a:r>
              <a:rPr lang="en-HK" sz="1600" b="0" i="0" dirty="0">
                <a:solidFill>
                  <a:schemeClr val="tx1"/>
                </a:solidFill>
                <a:effectLst/>
                <a:latin typeface="-apple-system"/>
              </a:rPr>
              <a:t>The problems we aim to find answers to are as follows:</a:t>
            </a:r>
          </a:p>
          <a:p>
            <a:pPr algn="l">
              <a:buFont typeface="+mj-lt"/>
              <a:buAutoNum type="arabicPeriod"/>
            </a:pPr>
            <a:r>
              <a:rPr lang="en-HK" sz="1600" b="0" i="0" dirty="0">
                <a:solidFill>
                  <a:schemeClr val="tx1"/>
                </a:solidFill>
                <a:effectLst/>
                <a:latin typeface="-apple-system"/>
              </a:rPr>
              <a:t>Identify the main attributes or variables that contribute to the successful landings of SpaceX's rockets, particularly focusing on the safe return of the first stage.</a:t>
            </a:r>
          </a:p>
          <a:p>
            <a:pPr algn="l">
              <a:buFont typeface="+mj-lt"/>
              <a:buAutoNum type="arabicPeriod"/>
            </a:pPr>
            <a:r>
              <a:rPr lang="en-HK" sz="1600" b="0" i="0" dirty="0">
                <a:solidFill>
                  <a:schemeClr val="tx1"/>
                </a:solidFill>
                <a:effectLst/>
                <a:latin typeface="-apple-system"/>
              </a:rPr>
              <a:t>Explore and </a:t>
            </a:r>
            <a:r>
              <a:rPr lang="en-HK" sz="1600" b="0" i="0" dirty="0" err="1">
                <a:solidFill>
                  <a:schemeClr val="tx1"/>
                </a:solidFill>
                <a:effectLst/>
                <a:latin typeface="-apple-system"/>
              </a:rPr>
              <a:t>analyze</a:t>
            </a:r>
            <a:r>
              <a:rPr lang="en-HK" sz="1600" b="0" i="0" dirty="0">
                <a:solidFill>
                  <a:schemeClr val="tx1"/>
                </a:solidFill>
                <a:effectLst/>
                <a:latin typeface="-apple-system"/>
              </a:rPr>
              <a:t> the launch process, including factors such as the payload mass of the rocket, launch location, and rocket orbit, among others.</a:t>
            </a:r>
          </a:p>
          <a:p>
            <a:pPr algn="l">
              <a:buFont typeface="+mj-lt"/>
              <a:buAutoNum type="arabicPeriod"/>
            </a:pPr>
            <a:r>
              <a:rPr lang="en-HK" sz="1600" b="0" i="0" dirty="0">
                <a:solidFill>
                  <a:schemeClr val="tx1"/>
                </a:solidFill>
                <a:effectLst/>
                <a:latin typeface="-apple-system"/>
              </a:rPr>
              <a:t>Utilize data science methodologies provided by IBM to </a:t>
            </a:r>
            <a:r>
              <a:rPr lang="en-HK" sz="1600" b="0" i="0" dirty="0" err="1">
                <a:solidFill>
                  <a:schemeClr val="tx1"/>
                </a:solidFill>
                <a:effectLst/>
                <a:latin typeface="-apple-system"/>
              </a:rPr>
              <a:t>analyze</a:t>
            </a:r>
            <a:r>
              <a:rPr lang="en-HK" sz="1600" b="0" i="0" dirty="0">
                <a:solidFill>
                  <a:schemeClr val="tx1"/>
                </a:solidFill>
                <a:effectLst/>
                <a:latin typeface="-apple-system"/>
              </a:rPr>
              <a:t> and visualize the collected information.</a:t>
            </a:r>
          </a:p>
          <a:p>
            <a:pPr algn="l">
              <a:buFont typeface="+mj-lt"/>
              <a:buAutoNum type="arabicPeriod"/>
            </a:pPr>
            <a:r>
              <a:rPr lang="en-HK" sz="1600" b="0" i="0" dirty="0">
                <a:solidFill>
                  <a:schemeClr val="tx1"/>
                </a:solidFill>
                <a:effectLst/>
                <a:latin typeface="-apple-system"/>
              </a:rPr>
              <a:t>Gain insights into the nature of the launch process and its impact on the success of rocket landings, ultimately contributing to a better understanding of SpaceX's achievements in the space race.</a:t>
            </a:r>
          </a:p>
          <a:p>
            <a:pPr>
              <a:spcBef>
                <a:spcPts val="1400"/>
              </a:spcBef>
            </a:pPr>
            <a:endParaRPr lang="en-US" sz="22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pic>
        <p:nvPicPr>
          <p:cNvPr id="4" name="圖片 3">
            <a:extLst>
              <a:ext uri="{FF2B5EF4-FFF2-40B4-BE49-F238E27FC236}">
                <a16:creationId xmlns:a16="http://schemas.microsoft.com/office/drawing/2014/main" id="{097450BF-BE0B-8B66-6F5A-E6728B0402D3}"/>
              </a:ext>
            </a:extLst>
          </p:cNvPr>
          <p:cNvPicPr>
            <a:picLocks noChangeAspect="1"/>
          </p:cNvPicPr>
          <p:nvPr/>
        </p:nvPicPr>
        <p:blipFill>
          <a:blip r:embed="rId3"/>
          <a:stretch>
            <a:fillRect/>
          </a:stretch>
        </p:blipFill>
        <p:spPr>
          <a:xfrm>
            <a:off x="770011" y="1436914"/>
            <a:ext cx="5863111" cy="3652331"/>
          </a:xfrm>
          <a:prstGeom prst="rect">
            <a:avLst/>
          </a:prstGeom>
        </p:spPr>
      </p:pic>
      <p:sp>
        <p:nvSpPr>
          <p:cNvPr id="7" name="文字方塊 6">
            <a:extLst>
              <a:ext uri="{FF2B5EF4-FFF2-40B4-BE49-F238E27FC236}">
                <a16:creationId xmlns:a16="http://schemas.microsoft.com/office/drawing/2014/main" id="{30D19AC0-DCBF-7A10-08BA-931EEC1EF914}"/>
              </a:ext>
            </a:extLst>
          </p:cNvPr>
          <p:cNvSpPr txBox="1"/>
          <p:nvPr/>
        </p:nvSpPr>
        <p:spPr>
          <a:xfrm>
            <a:off x="6778171" y="1697949"/>
            <a:ext cx="4643818" cy="923330"/>
          </a:xfrm>
          <a:prstGeom prst="rect">
            <a:avLst/>
          </a:prstGeom>
          <a:noFill/>
        </p:spPr>
        <p:txBody>
          <a:bodyPr wrap="square">
            <a:spAutoFit/>
          </a:bodyPr>
          <a:lstStyle/>
          <a:p>
            <a:pPr marL="12700">
              <a:lnSpc>
                <a:spcPct val="100000"/>
              </a:lnSpc>
              <a:spcBef>
                <a:spcPts val="100"/>
              </a:spcBef>
            </a:pPr>
            <a:r>
              <a:rPr lang="en-HK" sz="1800" spc="-5" dirty="0">
                <a:solidFill>
                  <a:srgbClr val="404040"/>
                </a:solidFill>
                <a:latin typeface="Carlito"/>
                <a:cs typeface="Carlito"/>
              </a:rPr>
              <a:t>KSC LC-39A has </a:t>
            </a:r>
            <a:r>
              <a:rPr lang="en-HK" sz="1800" dirty="0">
                <a:solidFill>
                  <a:srgbClr val="404040"/>
                </a:solidFill>
                <a:latin typeface="Carlito"/>
                <a:cs typeface="Carlito"/>
              </a:rPr>
              <a:t>the </a:t>
            </a:r>
            <a:r>
              <a:rPr lang="en-HK" sz="1800" spc="-10" dirty="0">
                <a:solidFill>
                  <a:srgbClr val="404040"/>
                </a:solidFill>
                <a:latin typeface="Carlito"/>
                <a:cs typeface="Carlito"/>
              </a:rPr>
              <a:t>highest </a:t>
            </a:r>
            <a:r>
              <a:rPr lang="en-HK" sz="1800" dirty="0">
                <a:solidFill>
                  <a:srgbClr val="404040"/>
                </a:solidFill>
                <a:latin typeface="Carlito"/>
                <a:cs typeface="Carlito"/>
              </a:rPr>
              <a:t>success </a:t>
            </a:r>
            <a:r>
              <a:rPr lang="en-HK" sz="1800" spc="-40" dirty="0">
                <a:solidFill>
                  <a:srgbClr val="404040"/>
                </a:solidFill>
                <a:latin typeface="Carlito"/>
                <a:cs typeface="Carlito"/>
              </a:rPr>
              <a:t>rate  of 76.9% </a:t>
            </a:r>
            <a:r>
              <a:rPr lang="en-HK" sz="1800" spc="-5" dirty="0">
                <a:solidFill>
                  <a:srgbClr val="404040"/>
                </a:solidFill>
                <a:latin typeface="Carlito"/>
                <a:cs typeface="Carlito"/>
              </a:rPr>
              <a:t>with </a:t>
            </a:r>
            <a:r>
              <a:rPr lang="en-HK" sz="1800" dirty="0">
                <a:solidFill>
                  <a:srgbClr val="404040"/>
                </a:solidFill>
                <a:latin typeface="Carlito"/>
                <a:cs typeface="Carlito"/>
              </a:rPr>
              <a:t>10 </a:t>
            </a:r>
            <a:r>
              <a:rPr lang="en-HK" sz="1800" spc="-5" dirty="0">
                <a:solidFill>
                  <a:srgbClr val="404040"/>
                </a:solidFill>
                <a:latin typeface="Carlito"/>
                <a:cs typeface="Carlito"/>
              </a:rPr>
              <a:t>successful </a:t>
            </a:r>
            <a:r>
              <a:rPr lang="en-HK" sz="1800" dirty="0">
                <a:solidFill>
                  <a:srgbClr val="404040"/>
                </a:solidFill>
                <a:latin typeface="Carlito"/>
                <a:cs typeface="Carlito"/>
              </a:rPr>
              <a:t>landings with 3 </a:t>
            </a:r>
            <a:r>
              <a:rPr lang="en-HK" sz="1800" spc="-20" dirty="0">
                <a:solidFill>
                  <a:srgbClr val="404040"/>
                </a:solidFill>
                <a:latin typeface="Carlito"/>
                <a:cs typeface="Carlito"/>
              </a:rPr>
              <a:t>failed</a:t>
            </a:r>
            <a:r>
              <a:rPr lang="en-HK" sz="1800" spc="-105" dirty="0">
                <a:solidFill>
                  <a:srgbClr val="404040"/>
                </a:solidFill>
                <a:latin typeface="Carlito"/>
                <a:cs typeface="Carlito"/>
              </a:rPr>
              <a:t> </a:t>
            </a:r>
            <a:r>
              <a:rPr lang="en-HK" sz="1800" dirty="0">
                <a:solidFill>
                  <a:srgbClr val="404040"/>
                </a:solidFill>
                <a:latin typeface="Carlito"/>
                <a:cs typeface="Carlito"/>
              </a:rPr>
              <a:t>landings amount to 23.1%.</a:t>
            </a:r>
            <a:endParaRPr lang="en-HK" sz="1800" dirty="0">
              <a:latin typeface="Carlito"/>
              <a:cs typeface="Carlito"/>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HK" dirty="0">
                <a:solidFill>
                  <a:srgbClr val="0B49CB"/>
                </a:solidFill>
                <a:latin typeface="Abadi"/>
              </a:rPr>
              <a:t>Payload Mass vs. Success vs. Booster  Version Category</a:t>
            </a:r>
            <a:endParaRPr lang="en-US" dirty="0">
              <a:solidFill>
                <a:srgbClr val="0B49CB"/>
              </a:solidFill>
              <a:latin typeface="Abadi"/>
            </a:endParaRPr>
          </a:p>
        </p:txBody>
      </p:sp>
      <p:pic>
        <p:nvPicPr>
          <p:cNvPr id="7" name="圖片 6">
            <a:extLst>
              <a:ext uri="{FF2B5EF4-FFF2-40B4-BE49-F238E27FC236}">
                <a16:creationId xmlns:a16="http://schemas.microsoft.com/office/drawing/2014/main" id="{219E01D1-DBA0-2AE1-57E0-1A93901C4EAF}"/>
              </a:ext>
            </a:extLst>
          </p:cNvPr>
          <p:cNvPicPr>
            <a:picLocks noChangeAspect="1"/>
          </p:cNvPicPr>
          <p:nvPr/>
        </p:nvPicPr>
        <p:blipFill>
          <a:blip r:embed="rId3"/>
          <a:stretch>
            <a:fillRect/>
          </a:stretch>
        </p:blipFill>
        <p:spPr>
          <a:xfrm>
            <a:off x="770011" y="1487714"/>
            <a:ext cx="5845994" cy="3040398"/>
          </a:xfrm>
          <a:prstGeom prst="rect">
            <a:avLst/>
          </a:prstGeom>
        </p:spPr>
      </p:pic>
      <p:sp>
        <p:nvSpPr>
          <p:cNvPr id="9" name="文字方塊 8">
            <a:extLst>
              <a:ext uri="{FF2B5EF4-FFF2-40B4-BE49-F238E27FC236}">
                <a16:creationId xmlns:a16="http://schemas.microsoft.com/office/drawing/2014/main" id="{A0AD97F4-D9CE-7555-D35F-A6BA0B4A92EF}"/>
              </a:ext>
            </a:extLst>
          </p:cNvPr>
          <p:cNvSpPr txBox="1"/>
          <p:nvPr/>
        </p:nvSpPr>
        <p:spPr>
          <a:xfrm>
            <a:off x="6770914" y="1717265"/>
            <a:ext cx="4158343" cy="2308324"/>
          </a:xfrm>
          <a:prstGeom prst="rect">
            <a:avLst/>
          </a:prstGeom>
          <a:noFill/>
        </p:spPr>
        <p:txBody>
          <a:bodyPr wrap="square">
            <a:spAutoFit/>
          </a:bodyPr>
          <a:lstStyle/>
          <a:p>
            <a:r>
              <a:rPr lang="en-HK" b="0" i="0" dirty="0">
                <a:effectLst/>
                <a:latin typeface="-apple-system"/>
              </a:rPr>
              <a:t>The scatter plot displayed is an interactive visualization depicting the correlation between payload mass and launch outcomes. From the plot, we can deduce that there is a higher likelihood of success for payload masses less than 4000 kg, especially when considering the success rate per booster version.</a:t>
            </a:r>
            <a:endParaRPr lang="en-HK"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圖片 2">
            <a:extLst>
              <a:ext uri="{FF2B5EF4-FFF2-40B4-BE49-F238E27FC236}">
                <a16:creationId xmlns:a16="http://schemas.microsoft.com/office/drawing/2014/main" id="{BADAC989-525E-5334-01D8-303C9F7B5709}"/>
              </a:ext>
            </a:extLst>
          </p:cNvPr>
          <p:cNvPicPr>
            <a:picLocks noChangeAspect="1"/>
          </p:cNvPicPr>
          <p:nvPr/>
        </p:nvPicPr>
        <p:blipFill>
          <a:blip r:embed="rId3"/>
          <a:stretch>
            <a:fillRect/>
          </a:stretch>
        </p:blipFill>
        <p:spPr>
          <a:xfrm>
            <a:off x="770011" y="1560285"/>
            <a:ext cx="4906782" cy="3144487"/>
          </a:xfrm>
          <a:prstGeom prst="rect">
            <a:avLst/>
          </a:prstGeom>
        </p:spPr>
      </p:pic>
      <p:sp>
        <p:nvSpPr>
          <p:cNvPr id="7" name="文字方塊 6">
            <a:extLst>
              <a:ext uri="{FF2B5EF4-FFF2-40B4-BE49-F238E27FC236}">
                <a16:creationId xmlns:a16="http://schemas.microsoft.com/office/drawing/2014/main" id="{32CBD722-8789-8ED0-6575-6EE77CC6286C}"/>
              </a:ext>
            </a:extLst>
          </p:cNvPr>
          <p:cNvSpPr txBox="1"/>
          <p:nvPr/>
        </p:nvSpPr>
        <p:spPr>
          <a:xfrm>
            <a:off x="5676793" y="1857606"/>
            <a:ext cx="6096000" cy="646331"/>
          </a:xfrm>
          <a:prstGeom prst="rect">
            <a:avLst/>
          </a:prstGeom>
          <a:noFill/>
        </p:spPr>
        <p:txBody>
          <a:bodyPr wrap="square">
            <a:spAutoFit/>
          </a:bodyPr>
          <a:lstStyle/>
          <a:p>
            <a:r>
              <a:rPr lang="en-HK" sz="1800" b="0" i="0" u="none" strike="noStrike" baseline="0" dirty="0">
                <a:solidFill>
                  <a:srgbClr val="000000"/>
                </a:solidFill>
                <a:latin typeface="Abadi" panose="020B0604020104020204" pitchFamily="34" charset="0"/>
              </a:rPr>
              <a:t>Decision Tree has the best performance compared to other models with accuracy reach up to 88.5%. </a:t>
            </a:r>
            <a:endParaRPr lang="en-HK" dirty="0"/>
          </a:p>
        </p:txBody>
      </p:sp>
      <p:pic>
        <p:nvPicPr>
          <p:cNvPr id="10" name="圖片 9">
            <a:extLst>
              <a:ext uri="{FF2B5EF4-FFF2-40B4-BE49-F238E27FC236}">
                <a16:creationId xmlns:a16="http://schemas.microsoft.com/office/drawing/2014/main" id="{E503C48E-394F-5695-30A1-722257D5694F}"/>
              </a:ext>
            </a:extLst>
          </p:cNvPr>
          <p:cNvPicPr>
            <a:picLocks noChangeAspect="1"/>
          </p:cNvPicPr>
          <p:nvPr/>
        </p:nvPicPr>
        <p:blipFill>
          <a:blip r:embed="rId4"/>
          <a:stretch>
            <a:fillRect/>
          </a:stretch>
        </p:blipFill>
        <p:spPr>
          <a:xfrm>
            <a:off x="5863622" y="3847402"/>
            <a:ext cx="2133898" cy="85737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圖片 2">
            <a:extLst>
              <a:ext uri="{FF2B5EF4-FFF2-40B4-BE49-F238E27FC236}">
                <a16:creationId xmlns:a16="http://schemas.microsoft.com/office/drawing/2014/main" id="{BC196748-440D-2B5D-F891-DBF2113052A6}"/>
              </a:ext>
            </a:extLst>
          </p:cNvPr>
          <p:cNvPicPr>
            <a:picLocks noChangeAspect="1"/>
          </p:cNvPicPr>
          <p:nvPr/>
        </p:nvPicPr>
        <p:blipFill>
          <a:blip r:embed="rId3"/>
          <a:stretch>
            <a:fillRect/>
          </a:stretch>
        </p:blipFill>
        <p:spPr>
          <a:xfrm>
            <a:off x="686081" y="1520973"/>
            <a:ext cx="4364890" cy="3340848"/>
          </a:xfrm>
          <a:prstGeom prst="rect">
            <a:avLst/>
          </a:prstGeom>
        </p:spPr>
      </p:pic>
      <p:sp>
        <p:nvSpPr>
          <p:cNvPr id="7" name="文字方塊 6">
            <a:extLst>
              <a:ext uri="{FF2B5EF4-FFF2-40B4-BE49-F238E27FC236}">
                <a16:creationId xmlns:a16="http://schemas.microsoft.com/office/drawing/2014/main" id="{94C70E82-E90B-17ED-C97F-E55B8A254A00}"/>
              </a:ext>
            </a:extLst>
          </p:cNvPr>
          <p:cNvSpPr txBox="1"/>
          <p:nvPr/>
        </p:nvSpPr>
        <p:spPr>
          <a:xfrm>
            <a:off x="5361972" y="1731780"/>
            <a:ext cx="6096000" cy="1477328"/>
          </a:xfrm>
          <a:prstGeom prst="rect">
            <a:avLst/>
          </a:prstGeom>
          <a:noFill/>
        </p:spPr>
        <p:txBody>
          <a:bodyPr wrap="square">
            <a:spAutoFit/>
          </a:bodyPr>
          <a:lstStyle/>
          <a:p>
            <a:r>
              <a:rPr lang="en-HK" sz="1800" b="0" i="0" u="none" strike="noStrike" baseline="0" dirty="0">
                <a:solidFill>
                  <a:srgbClr val="000000"/>
                </a:solidFill>
                <a:latin typeface="Abadi" panose="020B0604020104020204" pitchFamily="34" charset="0"/>
              </a:rPr>
              <a:t>Decision Tree confusion matrix and results:</a:t>
            </a:r>
          </a:p>
          <a:p>
            <a:r>
              <a:rPr lang="en-HK" sz="1800" b="0" i="0" u="none" strike="noStrike" baseline="0" dirty="0">
                <a:solidFill>
                  <a:srgbClr val="000000"/>
                </a:solidFill>
                <a:latin typeface="Arial" panose="020B0604020202020204" pitchFamily="34" charset="0"/>
              </a:rPr>
              <a:t>•</a:t>
            </a:r>
            <a:r>
              <a:rPr lang="en-HK" sz="1800" b="0" i="0" u="none" strike="noStrike" baseline="0" dirty="0">
                <a:solidFill>
                  <a:srgbClr val="000000"/>
                </a:solidFill>
                <a:latin typeface="Abadi" panose="020B0604020104020204" pitchFamily="34" charset="0"/>
              </a:rPr>
              <a:t>True Positive = 12</a:t>
            </a:r>
          </a:p>
          <a:p>
            <a:r>
              <a:rPr lang="en-HK" sz="1800" b="0" i="0" u="none" strike="noStrike" baseline="0" dirty="0">
                <a:solidFill>
                  <a:srgbClr val="000000"/>
                </a:solidFill>
                <a:latin typeface="Arial" panose="020B0604020202020204" pitchFamily="34" charset="0"/>
              </a:rPr>
              <a:t>•</a:t>
            </a:r>
            <a:r>
              <a:rPr lang="en-HK" sz="1800" b="0" i="0" u="none" strike="noStrike" baseline="0" dirty="0">
                <a:solidFill>
                  <a:srgbClr val="000000"/>
                </a:solidFill>
                <a:latin typeface="Abadi" panose="020B0604020104020204" pitchFamily="34" charset="0"/>
              </a:rPr>
              <a:t>False Positive = 0</a:t>
            </a:r>
          </a:p>
          <a:p>
            <a:r>
              <a:rPr lang="en-HK" sz="1800" b="0" i="0" u="none" strike="noStrike" baseline="0" dirty="0">
                <a:solidFill>
                  <a:srgbClr val="000000"/>
                </a:solidFill>
                <a:latin typeface="Arial" panose="020B0604020202020204" pitchFamily="34" charset="0"/>
              </a:rPr>
              <a:t>•</a:t>
            </a:r>
            <a:r>
              <a:rPr lang="en-HK" sz="1800" b="0" i="0" u="none" strike="noStrike" baseline="0" dirty="0">
                <a:solidFill>
                  <a:srgbClr val="000000"/>
                </a:solidFill>
                <a:latin typeface="Abadi" panose="020B0604020104020204" pitchFamily="34" charset="0"/>
              </a:rPr>
              <a:t>True Negative =  5 </a:t>
            </a:r>
          </a:p>
          <a:p>
            <a:r>
              <a:rPr lang="en-HK" sz="1800" b="0" i="0" u="none" strike="noStrike" baseline="0" dirty="0">
                <a:solidFill>
                  <a:srgbClr val="000000"/>
                </a:solidFill>
                <a:latin typeface="Arial" panose="020B0604020202020204" pitchFamily="34" charset="0"/>
              </a:rPr>
              <a:t>•</a:t>
            </a:r>
            <a:r>
              <a:rPr lang="en-HK" sz="1800" b="0" i="0" u="none" strike="noStrike" baseline="0" dirty="0">
                <a:solidFill>
                  <a:srgbClr val="000000"/>
                </a:solidFill>
                <a:latin typeface="Abadi" panose="020B0604020104020204" pitchFamily="34" charset="0"/>
              </a:rPr>
              <a:t>False Negative = 1 </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77500" lnSpcReduction="20000"/>
          </a:bodyPr>
          <a:lstStyle/>
          <a:p>
            <a:pPr algn="l">
              <a:buFont typeface="Arial" panose="020B0604020202020204" pitchFamily="34" charset="0"/>
              <a:buChar char="•"/>
            </a:pPr>
            <a:r>
              <a:rPr lang="en-HK" sz="1600" b="0" i="0" dirty="0">
                <a:effectLst/>
                <a:latin typeface="-apple-system"/>
              </a:rPr>
              <a:t>Developed a machine learning model for Space Y to predict the successful landing of Stage 1, aiming to save approximately $100 million USD.</a:t>
            </a:r>
          </a:p>
          <a:p>
            <a:pPr algn="l">
              <a:buFont typeface="Arial" panose="020B0604020202020204" pitchFamily="34" charset="0"/>
              <a:buChar char="•"/>
            </a:pPr>
            <a:r>
              <a:rPr lang="en-HK" sz="1600" b="0" i="0" dirty="0">
                <a:effectLst/>
                <a:latin typeface="-apple-system"/>
              </a:rPr>
              <a:t>Utilized data from a public SpaceX API and web scraping SpaceX Wikipedia page.</a:t>
            </a:r>
          </a:p>
          <a:p>
            <a:pPr algn="l">
              <a:buFont typeface="Arial" panose="020B0604020202020204" pitchFamily="34" charset="0"/>
              <a:buChar char="•"/>
            </a:pPr>
            <a:r>
              <a:rPr lang="en-HK" sz="1600" b="0" i="0" dirty="0">
                <a:effectLst/>
                <a:latin typeface="-apple-system"/>
              </a:rPr>
              <a:t>Created data labels and stored the data into a DB2 SQL database.</a:t>
            </a:r>
          </a:p>
          <a:p>
            <a:pPr algn="l">
              <a:buFont typeface="Arial" panose="020B0604020202020204" pitchFamily="34" charset="0"/>
              <a:buChar char="•"/>
            </a:pPr>
            <a:r>
              <a:rPr lang="en-HK" sz="1600" b="0" i="0" dirty="0">
                <a:effectLst/>
                <a:latin typeface="-apple-system"/>
              </a:rPr>
              <a:t>Developed a visualization dashboard for data exploration.</a:t>
            </a:r>
          </a:p>
          <a:p>
            <a:pPr algn="l">
              <a:buFont typeface="Arial" panose="020B0604020202020204" pitchFamily="34" charset="0"/>
              <a:buChar char="•"/>
            </a:pPr>
            <a:r>
              <a:rPr lang="en-HK" sz="1600" b="0" i="0" dirty="0">
                <a:effectLst/>
                <a:latin typeface="-apple-system"/>
              </a:rPr>
              <a:t>Achieved a machine learning model accuracy of 88.5%.</a:t>
            </a:r>
          </a:p>
          <a:p>
            <a:pPr algn="l">
              <a:buFont typeface="Arial" panose="020B0604020202020204" pitchFamily="34" charset="0"/>
              <a:buChar char="•"/>
            </a:pPr>
            <a:r>
              <a:rPr lang="en-HK" sz="1600" b="0" i="0" dirty="0">
                <a:effectLst/>
                <a:latin typeface="-apple-system"/>
              </a:rPr>
              <a:t>The model can be utilized by </a:t>
            </a:r>
            <a:r>
              <a:rPr lang="en-HK" sz="1600" b="0" i="0" dirty="0" err="1">
                <a:effectLst/>
                <a:latin typeface="-apple-system"/>
              </a:rPr>
              <a:t>Allon</a:t>
            </a:r>
            <a:r>
              <a:rPr lang="en-HK" sz="1600" b="0" i="0" dirty="0">
                <a:effectLst/>
                <a:latin typeface="-apple-system"/>
              </a:rPr>
              <a:t> Mask of </a:t>
            </a:r>
            <a:r>
              <a:rPr lang="en-HK" sz="1600" b="0" i="0" dirty="0" err="1">
                <a:effectLst/>
                <a:latin typeface="-apple-system"/>
              </a:rPr>
              <a:t>SpaceY</a:t>
            </a:r>
            <a:r>
              <a:rPr lang="en-HK" sz="1600" b="0" i="0" dirty="0">
                <a:effectLst/>
                <a:latin typeface="-apple-system"/>
              </a:rPr>
              <a:t> to accurately predict whether a launch will have a successful Stage 1 landing, aiding in decision-making regarding the launch.</a:t>
            </a:r>
          </a:p>
          <a:p>
            <a:pPr algn="l">
              <a:buFont typeface="Arial" panose="020B0604020202020204" pitchFamily="34" charset="0"/>
              <a:buChar char="•"/>
            </a:pPr>
            <a:r>
              <a:rPr lang="en-HK" sz="1600" b="0" i="0" dirty="0">
                <a:effectLst/>
                <a:latin typeface="-apple-system"/>
              </a:rPr>
              <a:t>Collecting more data is recommended to improve the accuracy of the model and determine the best machine learning approach.</a:t>
            </a:r>
          </a:p>
          <a:p>
            <a:pPr algn="l">
              <a:buFont typeface="Arial" panose="020B0604020202020204" pitchFamily="34" charset="0"/>
              <a:buChar char="•"/>
            </a:pPr>
            <a:r>
              <a:rPr lang="en-HK" sz="1600" b="0" i="0" dirty="0">
                <a:effectLst/>
                <a:latin typeface="-apple-system"/>
              </a:rPr>
              <a:t>Attributes such as proximity to a highway, railway, and coastline in SpaceX Falcon9 launch sites contribute to transportation cost reduction.</a:t>
            </a:r>
          </a:p>
          <a:p>
            <a:pPr algn="l">
              <a:buFont typeface="Arial" panose="020B0604020202020204" pitchFamily="34" charset="0"/>
              <a:buChar char="•"/>
            </a:pPr>
            <a:r>
              <a:rPr lang="en-HK" sz="1600" b="0" i="0" dirty="0">
                <a:effectLst/>
                <a:latin typeface="-apple-system"/>
              </a:rPr>
              <a:t>Further investigation is needed to gain deeper insights into the factors influencing successful first stage returns.</a:t>
            </a:r>
          </a:p>
          <a:p>
            <a:pPr algn="l">
              <a:buFont typeface="Arial" panose="020B0604020202020204" pitchFamily="34" charset="0"/>
              <a:buChar char="•"/>
            </a:pPr>
            <a:r>
              <a:rPr lang="en-HK" sz="1600" b="0" i="0" dirty="0">
                <a:effectLst/>
                <a:latin typeface="-apple-system"/>
              </a:rPr>
              <a:t>SpaceX's success rate has increased over the years, with KSC LC - 39A site having the highest success rate.</a:t>
            </a:r>
          </a:p>
          <a:p>
            <a:pPr algn="l">
              <a:buFont typeface="Arial" panose="020B0604020202020204" pitchFamily="34" charset="0"/>
              <a:buChar char="•"/>
            </a:pPr>
            <a:r>
              <a:rPr lang="en-HK" sz="1600" b="0" i="0" dirty="0">
                <a:effectLst/>
                <a:latin typeface="-apple-system"/>
              </a:rPr>
              <a:t>The orbit and booster version have an impact on the success rate of SpaceX launches.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4"/>
              </a:rPr>
              <a:t>https://github.com/jamezun/IBM-Data-Science-Professional-Certificate/tree/main</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918466"/>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20000"/>
              </a:lnSpc>
              <a:spcBef>
                <a:spcPts val="1400"/>
              </a:spcBef>
            </a:pPr>
            <a:r>
              <a:rPr lang="en-US" sz="2000" b="1" dirty="0">
                <a:solidFill>
                  <a:schemeClr val="accent3">
                    <a:lumMod val="25000"/>
                  </a:schemeClr>
                </a:solidFill>
                <a:latin typeface="Abadi"/>
              </a:rPr>
              <a:t>Data collection methodology:</a:t>
            </a:r>
          </a:p>
          <a:p>
            <a:pPr marL="180975" indent="0">
              <a:lnSpc>
                <a:spcPct val="120000"/>
              </a:lnSpc>
              <a:spcBef>
                <a:spcPts val="1400"/>
              </a:spcBef>
              <a:buNone/>
            </a:pPr>
            <a:r>
              <a:rPr lang="en-HK" sz="2000" b="0" i="0" dirty="0">
                <a:solidFill>
                  <a:schemeClr val="tx1"/>
                </a:solidFill>
                <a:effectLst/>
                <a:latin typeface="-apple-system"/>
              </a:rPr>
              <a:t>The data collection process involved utilizing the SpaceX REST API and performing web scraping on Wikipedia webpages. These two methods were employed to gather the necessary data for the project.</a:t>
            </a:r>
            <a:endParaRPr lang="en-US" sz="2000" dirty="0">
              <a:solidFill>
                <a:schemeClr val="tx1"/>
              </a:solidFill>
              <a:latin typeface="Abadi"/>
            </a:endParaRPr>
          </a:p>
          <a:p>
            <a:pPr>
              <a:lnSpc>
                <a:spcPct val="120000"/>
              </a:lnSpc>
              <a:spcBef>
                <a:spcPts val="1400"/>
              </a:spcBef>
            </a:pPr>
            <a:r>
              <a:rPr lang="en-US" sz="2000" b="1" dirty="0">
                <a:solidFill>
                  <a:schemeClr val="accent3">
                    <a:lumMod val="25000"/>
                  </a:schemeClr>
                </a:solidFill>
                <a:latin typeface="Abadi"/>
              </a:rPr>
              <a:t>Perform data wrangling:</a:t>
            </a:r>
          </a:p>
          <a:p>
            <a:pPr marL="180975" indent="0">
              <a:lnSpc>
                <a:spcPct val="120000"/>
              </a:lnSpc>
              <a:spcBef>
                <a:spcPts val="1400"/>
              </a:spcBef>
              <a:buNone/>
            </a:pPr>
            <a:r>
              <a:rPr lang="en-HK" sz="2000" dirty="0">
                <a:solidFill>
                  <a:schemeClr val="tx1"/>
                </a:solidFill>
                <a:latin typeface="-apple-system"/>
              </a:rPr>
              <a:t>The collected data was </a:t>
            </a:r>
            <a:r>
              <a:rPr lang="en-HK" sz="2000" dirty="0" err="1">
                <a:solidFill>
                  <a:schemeClr val="tx1"/>
                </a:solidFill>
                <a:latin typeface="-apple-system"/>
              </a:rPr>
              <a:t>preprocessed</a:t>
            </a:r>
            <a:r>
              <a:rPr lang="en-HK" sz="2000" dirty="0">
                <a:solidFill>
                  <a:schemeClr val="tx1"/>
                </a:solidFill>
                <a:latin typeface="-apple-system"/>
              </a:rPr>
              <a:t> using Pandas and NumPy, incorporating several key techniques. These techniques included performing one-hot encoding to handle categorical variables, removing unnecessary columns from the dataset, as well as applying data normalization and standardization methods to ensure consistent scaling and prepare the data for further analysis.</a:t>
            </a:r>
            <a:endParaRPr lang="en-US" sz="2000" dirty="0">
              <a:solidFill>
                <a:schemeClr val="tx1"/>
              </a:solidFill>
              <a:latin typeface="-apple-system"/>
            </a:endParaRPr>
          </a:p>
          <a:p>
            <a:pPr>
              <a:lnSpc>
                <a:spcPct val="120000"/>
              </a:lnSpc>
              <a:spcBef>
                <a:spcPts val="1400"/>
              </a:spcBef>
            </a:pPr>
            <a:r>
              <a:rPr lang="en-US" sz="2000" b="1" dirty="0">
                <a:solidFill>
                  <a:schemeClr val="accent3">
                    <a:lumMod val="25000"/>
                  </a:schemeClr>
                </a:solidFill>
                <a:latin typeface="Abadi"/>
              </a:rPr>
              <a:t>Perform exploratory data analysis (EDA) using visualization and SQL</a:t>
            </a:r>
          </a:p>
          <a:p>
            <a:pPr>
              <a:lnSpc>
                <a:spcPct val="120000"/>
              </a:lnSpc>
              <a:spcBef>
                <a:spcPts val="1400"/>
              </a:spcBef>
            </a:pPr>
            <a:r>
              <a:rPr lang="en-US" sz="2000" b="1" dirty="0">
                <a:solidFill>
                  <a:schemeClr val="accent3">
                    <a:lumMod val="25000"/>
                  </a:schemeClr>
                </a:solidFill>
                <a:latin typeface="Abadi"/>
              </a:rPr>
              <a:t>Perform interactive visual analytics using Folium and </a:t>
            </a:r>
            <a:r>
              <a:rPr lang="en-US" sz="2000" b="1" dirty="0" err="1">
                <a:solidFill>
                  <a:schemeClr val="accent3">
                    <a:lumMod val="25000"/>
                  </a:schemeClr>
                </a:solidFill>
                <a:latin typeface="Abadi"/>
              </a:rPr>
              <a:t>Plotly</a:t>
            </a:r>
            <a:r>
              <a:rPr lang="en-US" sz="2000" b="1" dirty="0">
                <a:solidFill>
                  <a:schemeClr val="accent3">
                    <a:lumMod val="25000"/>
                  </a:schemeClr>
                </a:solidFill>
                <a:latin typeface="Abadi"/>
              </a:rPr>
              <a:t> Dash</a:t>
            </a:r>
          </a:p>
          <a:p>
            <a:pPr>
              <a:lnSpc>
                <a:spcPct val="120000"/>
              </a:lnSpc>
              <a:spcBef>
                <a:spcPts val="1400"/>
              </a:spcBef>
            </a:pPr>
            <a:r>
              <a:rPr lang="en-US" sz="2000" b="1" dirty="0">
                <a:solidFill>
                  <a:schemeClr val="accent3">
                    <a:lumMod val="25000"/>
                  </a:schemeClr>
                </a:solidFill>
                <a:latin typeface="Abadi"/>
              </a:rPr>
              <a:t>Perform predictive analysis using classification models</a:t>
            </a:r>
          </a:p>
          <a:p>
            <a:pPr marL="180975" indent="0">
              <a:lnSpc>
                <a:spcPct val="120000"/>
              </a:lnSpc>
              <a:spcBef>
                <a:spcPts val="1400"/>
              </a:spcBef>
              <a:buNone/>
            </a:pPr>
            <a:r>
              <a:rPr lang="en-HK" sz="2000" dirty="0">
                <a:solidFill>
                  <a:schemeClr val="tx1"/>
                </a:solidFill>
                <a:latin typeface="-apple-system"/>
              </a:rPr>
              <a:t>The process began with dividing the data into training and testing sets. Subsequently, hyperparameter tuning using Grid Search was employed to identify the optimal algorithm and parameter settings. Finally, the best algorithm and parameters were selected and adopted to deploy the model for the intended purpose.</a:t>
            </a:r>
            <a:endParaRPr lang="en-US" sz="2000" dirty="0">
              <a:solidFill>
                <a:schemeClr val="tx1"/>
              </a:solidFill>
              <a:latin typeface="-apple-system"/>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HK" sz="1600" b="1" dirty="0"/>
              <a:t>Data collected from two main sources:</a:t>
            </a:r>
            <a:br>
              <a:rPr lang="en-HK" sz="1600" dirty="0"/>
            </a:br>
            <a:r>
              <a:rPr lang="en-HK" sz="1600" b="0" i="0" dirty="0">
                <a:effectLst/>
                <a:latin typeface="-apple-system"/>
              </a:rPr>
              <a:t>SpaceX API: An open-source REST API that provides access to various data related to launches, rockets, cores, capsules, </a:t>
            </a:r>
            <a:r>
              <a:rPr lang="en-HK" sz="1600" b="0" i="0" dirty="0" err="1">
                <a:effectLst/>
                <a:latin typeface="-apple-system"/>
              </a:rPr>
              <a:t>Starlink</a:t>
            </a:r>
            <a:r>
              <a:rPr lang="en-HK" sz="1600" b="0" i="0" dirty="0">
                <a:effectLst/>
                <a:latin typeface="-apple-system"/>
              </a:rPr>
              <a:t>, launchpads, and landing pads. It offers a comprehensive source of information for SpaceX-related data.</a:t>
            </a:r>
          </a:p>
          <a:p>
            <a:pPr>
              <a:lnSpc>
                <a:spcPct val="100000"/>
              </a:lnSpc>
              <a:spcBef>
                <a:spcPts val="1400"/>
              </a:spcBef>
            </a:pPr>
            <a:r>
              <a:rPr lang="en-HK" sz="1600" b="0" i="0" dirty="0">
                <a:effectLst/>
                <a:latin typeface="-apple-system"/>
              </a:rPr>
              <a:t>Wikipedia: A freely available online encyclopaedia that relies on contributions from volunteers across the globe. It is hosted by the Wikimedia Foundation and serves as a valuable resource for a wide range of general knowledge and information.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0000" lnSpcReduction="20000"/>
          </a:bodyPr>
          <a:lstStyle/>
          <a:p>
            <a:pPr algn="l">
              <a:buFont typeface="Arial" panose="020B0604020202020204" pitchFamily="34" charset="0"/>
              <a:buChar char="•"/>
            </a:pPr>
            <a:r>
              <a:rPr lang="en-HK" b="0" i="0" dirty="0">
                <a:effectLst/>
                <a:latin typeface="-apple-system"/>
              </a:rPr>
              <a:t>Data collection from SpaceX API:</a:t>
            </a:r>
          </a:p>
          <a:p>
            <a:pPr marL="742950" lvl="1" indent="-285750" algn="l">
              <a:buFont typeface="Arial" panose="020B0604020202020204" pitchFamily="34" charset="0"/>
              <a:buChar char="•"/>
            </a:pPr>
            <a:r>
              <a:rPr lang="en-HK" b="0" i="0" dirty="0">
                <a:effectLst/>
                <a:latin typeface="-apple-system"/>
              </a:rPr>
              <a:t>Imported necessary libraries such as pandas, NumPy, and Request.</a:t>
            </a:r>
          </a:p>
          <a:p>
            <a:pPr marL="742950" lvl="1" indent="-285750" algn="l">
              <a:buFont typeface="Arial" panose="020B0604020202020204" pitchFamily="34" charset="0"/>
              <a:buChar char="•"/>
            </a:pPr>
            <a:r>
              <a:rPr lang="en-HK" b="0" i="0" dirty="0">
                <a:effectLst/>
                <a:latin typeface="-apple-system"/>
              </a:rPr>
              <a:t>Established a URL GET request to the SpaceX API.</a:t>
            </a:r>
          </a:p>
          <a:p>
            <a:pPr marL="742950" lvl="1" indent="-285750" algn="l">
              <a:buFont typeface="Arial" panose="020B0604020202020204" pitchFamily="34" charset="0"/>
              <a:buChar char="•"/>
            </a:pPr>
            <a:r>
              <a:rPr lang="en-HK" b="0" i="0" dirty="0">
                <a:effectLst/>
                <a:latin typeface="-apple-system"/>
              </a:rPr>
              <a:t>Received the data as a JSON file.</a:t>
            </a:r>
          </a:p>
          <a:p>
            <a:pPr marL="742950" lvl="1" indent="-285750" algn="l">
              <a:buFont typeface="Arial" panose="020B0604020202020204" pitchFamily="34" charset="0"/>
              <a:buChar char="•"/>
            </a:pPr>
            <a:r>
              <a:rPr lang="en-HK" b="0" i="0" dirty="0">
                <a:effectLst/>
                <a:latin typeface="-apple-system"/>
              </a:rPr>
              <a:t>Converted the JSON file into a data frame.</a:t>
            </a:r>
          </a:p>
          <a:p>
            <a:pPr marL="742950" lvl="1" indent="-285750" algn="l">
              <a:buFont typeface="Arial" panose="020B0604020202020204" pitchFamily="34" charset="0"/>
              <a:buChar char="•"/>
            </a:pPr>
            <a:r>
              <a:rPr lang="en-HK" b="0" i="0" dirty="0">
                <a:effectLst/>
                <a:latin typeface="-apple-system"/>
              </a:rPr>
              <a:t>Selected the required information, including geospatial info, rocket type, orbit, flight number, and more.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chemeClr val="accent3">
                    <a:lumMod val="25000"/>
                  </a:schemeClr>
                </a:solidFill>
                <a:latin typeface="Abadi" panose="020B0604020104020204" pitchFamily="34" charset="0"/>
                <a:hlinkClick r:id="rId3"/>
              </a:rPr>
              <a:t>https://github.com/jamezun/IBM-Data-Science-Professional-Certificate/blob/main/week1/jupyter-labs-spacex-data-collection-api.ipynb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資料庫圖表 6">
            <a:extLst>
              <a:ext uri="{FF2B5EF4-FFF2-40B4-BE49-F238E27FC236}">
                <a16:creationId xmlns:a16="http://schemas.microsoft.com/office/drawing/2014/main" id="{2AF2635E-61C8-2049-FCF7-904F6CC03C28}"/>
              </a:ext>
            </a:extLst>
          </p:cNvPr>
          <p:cNvGraphicFramePr/>
          <p:nvPr>
            <p:extLst>
              <p:ext uri="{D42A27DB-BD31-4B8C-83A1-F6EECF244321}">
                <p14:modId xmlns:p14="http://schemas.microsoft.com/office/powerpoint/2010/main" val="1474209888"/>
              </p:ext>
            </p:extLst>
          </p:nvPr>
        </p:nvGraphicFramePr>
        <p:xfrm>
          <a:off x="6416068" y="667657"/>
          <a:ext cx="6348492" cy="44531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296961" cy="4634923"/>
          </a:xfrm>
          <a:prstGeom prst="rect">
            <a:avLst/>
          </a:prstGeom>
        </p:spPr>
        <p:txBody>
          <a:bodyPr lIns="91440" tIns="45720" rIns="91440" bIns="45720" anchor="t">
            <a:noAutofit/>
          </a:bodyPr>
          <a:lstStyle/>
          <a:p>
            <a:pPr marL="0" indent="0">
              <a:lnSpc>
                <a:spcPct val="100000"/>
              </a:lnSpc>
              <a:spcBef>
                <a:spcPts val="1400"/>
              </a:spcBef>
              <a:buNone/>
            </a:pPr>
            <a:r>
              <a:rPr lang="en-HK" sz="1400" dirty="0">
                <a:solidFill>
                  <a:schemeClr val="accent3">
                    <a:lumMod val="25000"/>
                  </a:schemeClr>
                </a:solidFill>
                <a:latin typeface="Abadi"/>
              </a:rPr>
              <a:t>Data collection from Wikipedia using web scraping:</a:t>
            </a:r>
          </a:p>
          <a:p>
            <a:pPr>
              <a:lnSpc>
                <a:spcPct val="100000"/>
              </a:lnSpc>
              <a:spcBef>
                <a:spcPts val="1400"/>
              </a:spcBef>
            </a:pPr>
            <a:r>
              <a:rPr lang="en-HK" sz="1400" dirty="0">
                <a:solidFill>
                  <a:schemeClr val="accent3">
                    <a:lumMod val="25000"/>
                  </a:schemeClr>
                </a:solidFill>
                <a:latin typeface="Abadi"/>
              </a:rPr>
              <a:t>Imported the necessary Python libraries, including </a:t>
            </a:r>
            <a:r>
              <a:rPr lang="en-HK" sz="1400" dirty="0" err="1">
                <a:solidFill>
                  <a:schemeClr val="accent3">
                    <a:lumMod val="25000"/>
                  </a:schemeClr>
                </a:solidFill>
                <a:latin typeface="Abadi"/>
              </a:rPr>
              <a:t>BeautifulSoup</a:t>
            </a:r>
            <a:r>
              <a:rPr lang="en-HK" sz="1400" dirty="0">
                <a:solidFill>
                  <a:schemeClr val="accent3">
                    <a:lumMod val="25000"/>
                  </a:schemeClr>
                </a:solidFill>
                <a:latin typeface="Abadi"/>
              </a:rPr>
              <a:t> and request.</a:t>
            </a:r>
          </a:p>
          <a:p>
            <a:pPr>
              <a:lnSpc>
                <a:spcPct val="100000"/>
              </a:lnSpc>
              <a:spcBef>
                <a:spcPts val="1400"/>
              </a:spcBef>
            </a:pPr>
            <a:r>
              <a:rPr lang="en-HK" sz="1400" dirty="0">
                <a:solidFill>
                  <a:schemeClr val="accent3">
                    <a:lumMod val="25000"/>
                  </a:schemeClr>
                </a:solidFill>
                <a:latin typeface="Abadi"/>
              </a:rPr>
              <a:t>Selected a specific Wikipedia webpage titled "SpaceX Falcon 9 First Stage Landing Prediction" as the data source.</a:t>
            </a:r>
          </a:p>
          <a:p>
            <a:pPr>
              <a:lnSpc>
                <a:spcPct val="100000"/>
              </a:lnSpc>
              <a:spcBef>
                <a:spcPts val="1400"/>
              </a:spcBef>
            </a:pPr>
            <a:r>
              <a:rPr lang="en-HK" sz="1400" dirty="0">
                <a:solidFill>
                  <a:schemeClr val="accent3">
                    <a:lumMod val="25000"/>
                  </a:schemeClr>
                </a:solidFill>
                <a:latin typeface="Abadi"/>
              </a:rPr>
              <a:t>Initiated an HTTP GET request to retrieve the webpage's content.</a:t>
            </a:r>
          </a:p>
          <a:p>
            <a:pPr>
              <a:lnSpc>
                <a:spcPct val="100000"/>
              </a:lnSpc>
              <a:spcBef>
                <a:spcPts val="1400"/>
              </a:spcBef>
            </a:pPr>
            <a:r>
              <a:rPr lang="en-HK" sz="1400" dirty="0">
                <a:solidFill>
                  <a:schemeClr val="accent3">
                    <a:lumMod val="25000"/>
                  </a:schemeClr>
                </a:solidFill>
                <a:latin typeface="Abadi"/>
              </a:rPr>
              <a:t>Received the response in a text format.</a:t>
            </a:r>
          </a:p>
          <a:p>
            <a:pPr>
              <a:lnSpc>
                <a:spcPct val="100000"/>
              </a:lnSpc>
              <a:spcBef>
                <a:spcPts val="1400"/>
              </a:spcBef>
            </a:pPr>
            <a:r>
              <a:rPr lang="en-HK" sz="1400" dirty="0">
                <a:solidFill>
                  <a:schemeClr val="accent3">
                    <a:lumMod val="25000"/>
                  </a:schemeClr>
                </a:solidFill>
                <a:latin typeface="Abadi"/>
              </a:rPr>
              <a:t>Utilized the </a:t>
            </a:r>
            <a:r>
              <a:rPr lang="en-HK" sz="1400" dirty="0" err="1">
                <a:solidFill>
                  <a:schemeClr val="accent3">
                    <a:lumMod val="25000"/>
                  </a:schemeClr>
                </a:solidFill>
                <a:latin typeface="Abadi"/>
              </a:rPr>
              <a:t>BeautifulSoup</a:t>
            </a:r>
            <a:r>
              <a:rPr lang="en-HK" sz="1400" dirty="0">
                <a:solidFill>
                  <a:schemeClr val="accent3">
                    <a:lumMod val="25000"/>
                  </a:schemeClr>
                </a:solidFill>
                <a:latin typeface="Abadi"/>
              </a:rPr>
              <a:t> library to effectively extract the desired tables and columns from the text response.</a:t>
            </a:r>
          </a:p>
          <a:p>
            <a:pPr>
              <a:lnSpc>
                <a:spcPct val="100000"/>
              </a:lnSpc>
              <a:spcBef>
                <a:spcPts val="1400"/>
              </a:spcBef>
            </a:pPr>
            <a:r>
              <a:rPr lang="en-HK" sz="1400" dirty="0">
                <a:solidFill>
                  <a:schemeClr val="accent3">
                    <a:lumMod val="25000"/>
                  </a:schemeClr>
                </a:solidFill>
                <a:latin typeface="Abadi"/>
              </a:rPr>
              <a:t>Converted the extracted data into a pandas data frame for further analysis and manipulation.</a:t>
            </a:r>
            <a:endParaRPr lang="en-US" sz="1400" dirty="0">
              <a:solidFill>
                <a:schemeClr val="accent3">
                  <a:lumMod val="25000"/>
                </a:schemeClr>
              </a:solidFill>
              <a:latin typeface="Abadi"/>
            </a:endParaRP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GitHub URL of the completed web scraping notebook: </a:t>
            </a:r>
            <a:r>
              <a:rPr lang="en-US" sz="1400" dirty="0">
                <a:solidFill>
                  <a:schemeClr val="accent3">
                    <a:lumMod val="25000"/>
                  </a:schemeClr>
                </a:solidFill>
                <a:latin typeface="Abadi" panose="020B0604020104020204" pitchFamily="34" charset="0"/>
                <a:hlinkClick r:id="rId3"/>
              </a:rPr>
              <a:t>https://github.com/jamezun/IBM-Data-Science-Professional-Certificate/blob/main/week1/jupyter-labs-webscraping.ipynb</a:t>
            </a: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資料庫圖表 4">
            <a:extLst>
              <a:ext uri="{FF2B5EF4-FFF2-40B4-BE49-F238E27FC236}">
                <a16:creationId xmlns:a16="http://schemas.microsoft.com/office/drawing/2014/main" id="{66EEC08F-C91C-A16E-D40F-4E240ED1569B}"/>
              </a:ext>
            </a:extLst>
          </p:cNvPr>
          <p:cNvGraphicFramePr/>
          <p:nvPr>
            <p:extLst>
              <p:ext uri="{D42A27DB-BD31-4B8C-83A1-F6EECF244321}">
                <p14:modId xmlns:p14="http://schemas.microsoft.com/office/powerpoint/2010/main" val="3214164638"/>
              </p:ext>
            </p:extLst>
          </p:nvPr>
        </p:nvGraphicFramePr>
        <p:xfrm>
          <a:off x="6501342" y="2084726"/>
          <a:ext cx="5950858" cy="26885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14487</TotalTime>
  <Words>3651</Words>
  <Application>Microsoft Office PowerPoint</Application>
  <PresentationFormat>寬螢幕</PresentationFormat>
  <Paragraphs>430</Paragraphs>
  <Slides>47</Slides>
  <Notes>5</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47</vt:i4>
      </vt:variant>
    </vt:vector>
  </HeadingPairs>
  <TitlesOfParts>
    <vt:vector size="56" baseType="lpstr">
      <vt:lpstr>-apple-system</vt:lpstr>
      <vt:lpstr>Carlito</vt:lpstr>
      <vt:lpstr>IBM Plex Mono Text</vt:lpstr>
      <vt:lpstr>Abadi</vt:lpstr>
      <vt:lpstr>Arial</vt:lpstr>
      <vt:lpstr>Calibri</vt:lpstr>
      <vt:lpstr>Calibri Light</vt:lpstr>
      <vt:lpstr>IBM Plex Mono SemiBold</vt:lpstr>
      <vt:lpstr>Custom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Team</cp:lastModifiedBy>
  <cp:revision>217</cp:revision>
  <dcterms:created xsi:type="dcterms:W3CDTF">2021-04-29T18:58:34Z</dcterms:created>
  <dcterms:modified xsi:type="dcterms:W3CDTF">2024-01-05T17:02:52Z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